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8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E90-0CF4-4B56-9D2F-9833898221B1}" type="datetimeFigureOut">
              <a:rPr lang="it-IT" smtClean="0"/>
              <a:t>17/05/2022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962472D-049B-4F3D-A893-4F0E1393D1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328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E90-0CF4-4B56-9D2F-9833898221B1}" type="datetimeFigureOut">
              <a:rPr lang="it-IT" smtClean="0"/>
              <a:t>17/05/2022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62472D-049B-4F3D-A893-4F0E1393D1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093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E90-0CF4-4B56-9D2F-9833898221B1}" type="datetimeFigureOut">
              <a:rPr lang="it-IT" smtClean="0"/>
              <a:t>17/05/2022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62472D-049B-4F3D-A893-4F0E1393D178}" type="slidenum">
              <a:rPr lang="it-IT" smtClean="0"/>
              <a:t>‹N›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3462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E90-0CF4-4B56-9D2F-9833898221B1}" type="datetimeFigureOut">
              <a:rPr lang="it-IT" smtClean="0"/>
              <a:t>17/05/2022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62472D-049B-4F3D-A893-4F0E1393D1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5620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E90-0CF4-4B56-9D2F-9833898221B1}" type="datetimeFigureOut">
              <a:rPr lang="it-IT" smtClean="0"/>
              <a:t>17/05/2022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62472D-049B-4F3D-A893-4F0E1393D178}" type="slidenum">
              <a:rPr lang="it-IT" smtClean="0"/>
              <a:t>‹N›</a:t>
            </a:fld>
            <a:endParaRPr lang="it-IT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2090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E90-0CF4-4B56-9D2F-9833898221B1}" type="datetimeFigureOut">
              <a:rPr lang="it-IT" smtClean="0"/>
              <a:t>17/05/2022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62472D-049B-4F3D-A893-4F0E1393D1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7881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E90-0CF4-4B56-9D2F-9833898221B1}" type="datetimeFigureOut">
              <a:rPr lang="it-IT" smtClean="0"/>
              <a:t>17/05/2022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472D-049B-4F3D-A893-4F0E1393D1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4261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E90-0CF4-4B56-9D2F-9833898221B1}" type="datetimeFigureOut">
              <a:rPr lang="it-IT" smtClean="0"/>
              <a:t>17/05/2022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472D-049B-4F3D-A893-4F0E1393D1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3989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E90-0CF4-4B56-9D2F-9833898221B1}" type="datetimeFigureOut">
              <a:rPr lang="it-IT" smtClean="0"/>
              <a:t>17/05/2022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472D-049B-4F3D-A893-4F0E1393D1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9722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E90-0CF4-4B56-9D2F-9833898221B1}" type="datetimeFigureOut">
              <a:rPr lang="it-IT" smtClean="0"/>
              <a:t>17/05/2022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62472D-049B-4F3D-A893-4F0E1393D1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8639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E90-0CF4-4B56-9D2F-9833898221B1}" type="datetimeFigureOut">
              <a:rPr lang="it-IT" smtClean="0"/>
              <a:t>17/05/2022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962472D-049B-4F3D-A893-4F0E1393D1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5492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E90-0CF4-4B56-9D2F-9833898221B1}" type="datetimeFigureOut">
              <a:rPr lang="it-IT" smtClean="0"/>
              <a:t>17/05/2022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962472D-049B-4F3D-A893-4F0E1393D1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547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E90-0CF4-4B56-9D2F-9833898221B1}" type="datetimeFigureOut">
              <a:rPr lang="it-IT" smtClean="0"/>
              <a:t>17/05/2022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472D-049B-4F3D-A893-4F0E1393D1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8269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E90-0CF4-4B56-9D2F-9833898221B1}" type="datetimeFigureOut">
              <a:rPr lang="it-IT" smtClean="0"/>
              <a:t>17/05/2022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472D-049B-4F3D-A893-4F0E1393D1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017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E90-0CF4-4B56-9D2F-9833898221B1}" type="datetimeFigureOut">
              <a:rPr lang="it-IT" smtClean="0"/>
              <a:t>17/05/2022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472D-049B-4F3D-A893-4F0E1393D1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6639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E90-0CF4-4B56-9D2F-9833898221B1}" type="datetimeFigureOut">
              <a:rPr lang="it-IT" smtClean="0"/>
              <a:t>17/05/2022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62472D-049B-4F3D-A893-4F0E1393D1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75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07E90-0CF4-4B56-9D2F-9833898221B1}" type="datetimeFigureOut">
              <a:rPr lang="it-IT" smtClean="0"/>
              <a:t>17/05/2022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962472D-049B-4F3D-A893-4F0E1393D1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868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colongo00/Progetto-FIA/commits?author=marcolongo00" TargetMode="External"/><Relationship Id="rId2" Type="http://schemas.openxmlformats.org/officeDocument/2006/relationships/hyperlink" Target="mailto:m.longo36@studenti.unisa.i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a.lamberti72@studenti.unisa.it" TargetMode="External"/><Relationship Id="rId4" Type="http://schemas.openxmlformats.org/officeDocument/2006/relationships/hyperlink" Target="mailto:r.polidoro1@studenti.unisa.i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FE0E4A-D9D7-77ED-5337-104A44FA2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733420"/>
            <a:ext cx="8915399" cy="2262781"/>
          </a:xfrm>
        </p:spPr>
        <p:txBody>
          <a:bodyPr/>
          <a:lstStyle/>
          <a:p>
            <a:r>
              <a:rPr lang="it-IT" dirty="0"/>
              <a:t>Classificazione di segnali stradali</a:t>
            </a:r>
          </a:p>
        </p:txBody>
      </p:sp>
    </p:spTree>
    <p:extLst>
      <p:ext uri="{BB962C8B-B14F-4D97-AF65-F5344CB8AC3E}">
        <p14:creationId xmlns:p14="http://schemas.microsoft.com/office/powerpoint/2010/main" val="3829558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0EFAAE-7A53-5F71-74BC-0F8F8E376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767" y="693915"/>
            <a:ext cx="5442466" cy="984182"/>
          </a:xfrm>
        </p:spPr>
        <p:txBody>
          <a:bodyPr>
            <a:noAutofit/>
          </a:bodyPr>
          <a:lstStyle/>
          <a:p>
            <a:r>
              <a:rPr lang="it-IT" sz="4800" dirty="0"/>
              <a:t>IL NOSTRO TEAM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6A8DF85-CFD1-3CAD-8E5B-5A4FE7596061}"/>
              </a:ext>
            </a:extLst>
          </p:cNvPr>
          <p:cNvSpPr txBox="1"/>
          <p:nvPr/>
        </p:nvSpPr>
        <p:spPr>
          <a:xfrm>
            <a:off x="645546" y="1678097"/>
            <a:ext cx="39084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Longo Marco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05121/05945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hlinkClick r:id="rId2"/>
              </a:rPr>
              <a:t>m.longo36@studenti.unisa.it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0" strike="noStrike" dirty="0" err="1">
                <a:effectLst/>
                <a:latin typeface="-apple-system"/>
                <a:hlinkClick r:id="rId3" tooltip="View all commits by marcolongo00"/>
              </a:rPr>
              <a:t>Github</a:t>
            </a:r>
            <a:r>
              <a:rPr lang="it-IT" i="0" strike="noStrike" dirty="0">
                <a:effectLst/>
                <a:latin typeface="-apple-system"/>
                <a:hlinkClick r:id="rId3" tooltip="View all commits by marcolongo00"/>
              </a:rPr>
              <a:t>:</a:t>
            </a:r>
            <a:r>
              <a:rPr lang="it-IT" dirty="0">
                <a:latin typeface="-apple-system"/>
              </a:rPr>
              <a:t> </a:t>
            </a:r>
            <a:r>
              <a:rPr lang="it-IT" i="0" strike="noStrike" dirty="0">
                <a:effectLst/>
                <a:latin typeface="-apple-system"/>
              </a:rPr>
              <a:t>https://github.com/marcolongo00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44F8A85-FA1B-4972-C960-9C8CE260DE09}"/>
              </a:ext>
            </a:extLst>
          </p:cNvPr>
          <p:cNvSpPr txBox="1"/>
          <p:nvPr/>
        </p:nvSpPr>
        <p:spPr>
          <a:xfrm>
            <a:off x="4202409" y="3149498"/>
            <a:ext cx="36333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Polidoro Riccardo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05121/07801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hlinkClick r:id="rId4"/>
              </a:rPr>
              <a:t>r.polidoro1@studenti.unisa.it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Github</a:t>
            </a:r>
            <a:r>
              <a:rPr lang="it-IT" dirty="0"/>
              <a:t>: https://github.com/rikon311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7B803CC-DE11-A04B-B9C6-EF710BDD9FAA}"/>
              </a:ext>
            </a:extLst>
          </p:cNvPr>
          <p:cNvSpPr txBox="1"/>
          <p:nvPr/>
        </p:nvSpPr>
        <p:spPr>
          <a:xfrm>
            <a:off x="7835733" y="4626826"/>
            <a:ext cx="37627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Lamberti Antonio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05121/09103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hlinkClick r:id="rId5"/>
              </a:rPr>
              <a:t>a.lamberti72@studenti.unisa.it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Github</a:t>
            </a:r>
            <a:r>
              <a:rPr lang="it-IT" dirty="0"/>
              <a:t>: https://github.com/AntonioLamberti</a:t>
            </a:r>
          </a:p>
        </p:txBody>
      </p:sp>
    </p:spTree>
    <p:extLst>
      <p:ext uri="{BB962C8B-B14F-4D97-AF65-F5344CB8AC3E}">
        <p14:creationId xmlns:p14="http://schemas.microsoft.com/office/powerpoint/2010/main" val="2979736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5DC3C4-45E6-6DB6-C493-9DE5B46C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TECNOLOGIE UTILIZZATE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B76BE0-A3CF-FA44-10BC-DF5AEC71D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841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BF69CA-E05C-0BAC-F233-3B3111A64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1368577"/>
            <a:ext cx="1631117" cy="589695"/>
          </a:xfrm>
        </p:spPr>
        <p:txBody>
          <a:bodyPr>
            <a:normAutofit fontScale="90000"/>
          </a:bodyPr>
          <a:lstStyle/>
          <a:p>
            <a:r>
              <a:rPr lang="it-IT" dirty="0"/>
              <a:t>INDICE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1B27AD-AAA0-5922-8C15-C4787F30B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it-IT" dirty="0"/>
              <a:t>Panoramica del progetto</a:t>
            </a:r>
          </a:p>
          <a:p>
            <a:pPr>
              <a:buFont typeface="+mj-lt"/>
              <a:buAutoNum type="arabicPeriod"/>
            </a:pPr>
            <a:r>
              <a:rPr lang="it-IT" dirty="0"/>
              <a:t>Specifica PEAS</a:t>
            </a:r>
          </a:p>
          <a:p>
            <a:pPr>
              <a:buFont typeface="+mj-lt"/>
              <a:buAutoNum type="arabicPeriod"/>
            </a:pPr>
            <a:r>
              <a:rPr lang="it-IT" dirty="0"/>
              <a:t>Struttura dell’agente</a:t>
            </a:r>
          </a:p>
          <a:p>
            <a:pPr>
              <a:buFont typeface="+mj-lt"/>
              <a:buAutoNum type="arabicPeriod"/>
            </a:pPr>
            <a:r>
              <a:rPr lang="it-IT" dirty="0"/>
              <a:t>Algoritmo</a:t>
            </a:r>
          </a:p>
          <a:p>
            <a:pPr>
              <a:buFont typeface="+mj-lt"/>
              <a:buAutoNum type="arabicPeriod"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37712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B32029-5FDB-39EF-D154-5F3A1AFFF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8494" y="672662"/>
            <a:ext cx="8911687" cy="743444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it-IT" dirty="0"/>
              <a:t>Panoramica del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8112F2-409A-4750-09ED-20CF16403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98" y="1464658"/>
            <a:ext cx="8915400" cy="2681161"/>
          </a:xfrm>
        </p:spPr>
        <p:txBody>
          <a:bodyPr/>
          <a:lstStyle/>
          <a:p>
            <a:r>
              <a:rPr lang="it-IT" dirty="0"/>
              <a:t>Negli ultimi anni, il numero di veicoli sulle strade è aumentato esponenzialmente, e con questo anche il numero di incidenti dovuti alla distrazione da parte dei conducenti.</a:t>
            </a:r>
          </a:p>
          <a:p>
            <a:r>
              <a:rPr lang="it-IT" dirty="0"/>
              <a:t>La tecnologia negli anni ha fatto passi da gigante portando alla costruzione di strumenti in grado di migliorare la qualità della vita.</a:t>
            </a:r>
          </a:p>
          <a:p>
            <a:r>
              <a:rPr lang="it-IT" dirty="0"/>
              <a:t>Parte di questa tecnologia è l’intelligenza artificiale, con la quale è possibile costruire strumenti che possano riconoscere i segnali in modo da facilitare la guida e renderla più sicura.</a:t>
            </a:r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62A8662-D9B7-FBE1-9725-42D035022206}"/>
              </a:ext>
            </a:extLst>
          </p:cNvPr>
          <p:cNvSpPr txBox="1"/>
          <p:nvPr/>
        </p:nvSpPr>
        <p:spPr>
          <a:xfrm>
            <a:off x="2095598" y="4466804"/>
            <a:ext cx="89116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Obiettivo</a:t>
            </a:r>
          </a:p>
          <a:p>
            <a:endParaRPr lang="it-IT" dirty="0"/>
          </a:p>
          <a:p>
            <a:r>
              <a:rPr lang="it-IT" dirty="0"/>
              <a:t>Con il nostro progetto intendiamo implementare un classificatore in grado di riconoscere diverse categorie di segnali (</a:t>
            </a:r>
            <a:r>
              <a:rPr lang="it-IT" dirty="0" err="1"/>
              <a:t>stop,semafori,limiti</a:t>
            </a:r>
            <a:r>
              <a:rPr lang="it-IT" dirty="0"/>
              <a:t> di velocità, attraversamenti pedonali)</a:t>
            </a:r>
          </a:p>
        </p:txBody>
      </p:sp>
    </p:spTree>
    <p:extLst>
      <p:ext uri="{BB962C8B-B14F-4D97-AF65-F5344CB8AC3E}">
        <p14:creationId xmlns:p14="http://schemas.microsoft.com/office/powerpoint/2010/main" val="862418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B063FE-B346-000F-F2D9-80D996A1E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2. Specifica PEAS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754398-43C9-7801-EB14-8C8362717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9430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3F6259-EFD7-2ED2-7FC1-6AE2D02B7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B39AF3-181E-3856-7935-68C478ADB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9478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944A28-0241-912E-E90C-DB318F8DB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3. Algoritmo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666DF8-51CF-4A04-0743-3B6D325B7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368984"/>
          </a:xfrm>
        </p:spPr>
        <p:txBody>
          <a:bodyPr>
            <a:normAutofit fontScale="92500" lnSpcReduction="20000"/>
          </a:bodyPr>
          <a:lstStyle/>
          <a:p>
            <a:r>
              <a:rPr lang="it-IT" dirty="0"/>
              <a:t>La rete convoluzionale è risultato l’algoritmo migliore per questa tipologia di progetto</a:t>
            </a:r>
          </a:p>
          <a:p>
            <a:r>
              <a:rPr lang="it-IT" dirty="0"/>
              <a:t>Motivazioni: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L’algoritmo CNN è progettato per riconoscere immagini in modo diretto non richiedendo una grande quantità di preprocessing.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La caratteristica principale dello strato di convoluzione è quella di estrarre le feature di ogni immagine che verranno utilizzate per calcolare i punti in comune in fase di apprendimento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I punti in questione sono dei pattern grafici, es. curve, angoli, circonferenze, quadrati, 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Tali punti verranno usati per assegnare a ciascuna immagine la categoria alla quale appartiene.</a:t>
            </a:r>
          </a:p>
          <a:p>
            <a:pPr marL="457200" lvl="1" indent="0">
              <a:buNone/>
            </a:pPr>
            <a:r>
              <a:rPr lang="it-IT" dirty="0"/>
              <a:t> </a:t>
            </a:r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35196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CFBCDC-E184-C230-FAEF-5A33546EB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97787"/>
          </a:xfrm>
        </p:spPr>
        <p:txBody>
          <a:bodyPr>
            <a:normAutofit fontScale="90000"/>
          </a:bodyPr>
          <a:lstStyle/>
          <a:p>
            <a:r>
              <a:rPr lang="it-IT" dirty="0"/>
              <a:t>4. 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B05CCB-ACF3-691A-0384-8F577FF2E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45777"/>
            <a:ext cx="8915400" cy="3777622"/>
          </a:xfrm>
        </p:spPr>
        <p:txBody>
          <a:bodyPr/>
          <a:lstStyle/>
          <a:p>
            <a:r>
              <a:rPr lang="it-IT" dirty="0"/>
              <a:t>Il dataset di riferimento è composto da ? immagini, suddivise nelle 4 categorie (semafori, limiti di velocità, stop e attraversamenti pedonali)</a:t>
            </a:r>
          </a:p>
          <a:p>
            <a:r>
              <a:rPr lang="it-IT" dirty="0"/>
              <a:t>Breve descrizione data </a:t>
            </a:r>
            <a:r>
              <a:rPr lang="it-IT" dirty="0" err="1"/>
              <a:t>cleaning</a:t>
            </a:r>
            <a:endParaRPr lang="it-IT" dirty="0"/>
          </a:p>
          <a:p>
            <a:r>
              <a:rPr lang="it-IT" dirty="0"/>
              <a:t> Link dataset originale: </a:t>
            </a:r>
          </a:p>
        </p:txBody>
      </p:sp>
    </p:spTree>
    <p:extLst>
      <p:ext uri="{BB962C8B-B14F-4D97-AF65-F5344CB8AC3E}">
        <p14:creationId xmlns:p14="http://schemas.microsoft.com/office/powerpoint/2010/main" val="2198489557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Fil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il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il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TM02892315[[fn=Filo]]</Template>
  <TotalTime>68</TotalTime>
  <Words>339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Century Gothic</vt:lpstr>
      <vt:lpstr>Wingdings 3</vt:lpstr>
      <vt:lpstr>Filo</vt:lpstr>
      <vt:lpstr>Classificazione di segnali stradali</vt:lpstr>
      <vt:lpstr>IL NOSTRO TEAM</vt:lpstr>
      <vt:lpstr>TECNOLOGIE UTILIZZATE</vt:lpstr>
      <vt:lpstr>INDICE</vt:lpstr>
      <vt:lpstr>Panoramica del progetto</vt:lpstr>
      <vt:lpstr>2. Specifica PEAS</vt:lpstr>
      <vt:lpstr>Presentazione standard di PowerPoint</vt:lpstr>
      <vt:lpstr>3. Algoritmo</vt:lpstr>
      <vt:lpstr>4.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Classificazione di segnali stradali</dc:title>
  <dc:creator>RICCARDO POLIDORO</dc:creator>
  <cp:lastModifiedBy>MARCO LONGO</cp:lastModifiedBy>
  <cp:revision>2</cp:revision>
  <dcterms:created xsi:type="dcterms:W3CDTF">2022-05-10T14:07:36Z</dcterms:created>
  <dcterms:modified xsi:type="dcterms:W3CDTF">2022-05-17T12:30:48Z</dcterms:modified>
</cp:coreProperties>
</file>