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BAA6E-AD51-49C7-AE22-9DE32FF5939B}" v="26" dt="2025-01-18T19:43:18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D98BAA6E-AD51-49C7-AE22-9DE32FF5939B}"/>
    <pc:docChg chg="undo redo custSel addSld delSld modSld">
      <pc:chgData name="Dominik Jambrovic" userId="d5e0a75ae2920be5" providerId="LiveId" clId="{D98BAA6E-AD51-49C7-AE22-9DE32FF5939B}" dt="2025-01-18T19:43:23.058" v="3532" actId="1076"/>
      <pc:docMkLst>
        <pc:docMk/>
      </pc:docMkLst>
      <pc:sldChg chg="modSp mod">
        <pc:chgData name="Dominik Jambrovic" userId="d5e0a75ae2920be5" providerId="LiveId" clId="{D98BAA6E-AD51-49C7-AE22-9DE32FF5939B}" dt="2025-01-18T18:22:55.482" v="80" actId="20577"/>
        <pc:sldMkLst>
          <pc:docMk/>
          <pc:sldMk cId="543411972" sldId="256"/>
        </pc:sldMkLst>
        <pc:spChg chg="mod">
          <ac:chgData name="Dominik Jambrovic" userId="d5e0a75ae2920be5" providerId="LiveId" clId="{D98BAA6E-AD51-49C7-AE22-9DE32FF5939B}" dt="2025-01-18T18:20:53.882" v="21" actId="790"/>
          <ac:spMkLst>
            <pc:docMk/>
            <pc:sldMk cId="543411972" sldId="256"/>
            <ac:spMk id="2" creationId="{13CD1475-17A0-8DEB-0BCD-2FFCE8001717}"/>
          </ac:spMkLst>
        </pc:spChg>
        <pc:spChg chg="mod">
          <ac:chgData name="Dominik Jambrovic" userId="d5e0a75ae2920be5" providerId="LiveId" clId="{D98BAA6E-AD51-49C7-AE22-9DE32FF5939B}" dt="2025-01-18T18:22:55.482" v="80" actId="20577"/>
          <ac:spMkLst>
            <pc:docMk/>
            <pc:sldMk cId="543411972" sldId="256"/>
            <ac:spMk id="3" creationId="{BADA3D0B-F255-BB4F-F1AC-17F97E486BF1}"/>
          </ac:spMkLst>
        </pc:spChg>
      </pc:sldChg>
      <pc:sldChg chg="modSp mod">
        <pc:chgData name="Dominik Jambrovic" userId="d5e0a75ae2920be5" providerId="LiveId" clId="{D98BAA6E-AD51-49C7-AE22-9DE32FF5939B}" dt="2025-01-18T18:25:36.644" v="294" actId="20577"/>
        <pc:sldMkLst>
          <pc:docMk/>
          <pc:sldMk cId="706349971" sldId="257"/>
        </pc:sldMkLst>
        <pc:spChg chg="mod">
          <ac:chgData name="Dominik Jambrovic" userId="d5e0a75ae2920be5" providerId="LiveId" clId="{D98BAA6E-AD51-49C7-AE22-9DE32FF5939B}" dt="2025-01-18T18:23:43.585" v="107" actId="20577"/>
          <ac:spMkLst>
            <pc:docMk/>
            <pc:sldMk cId="706349971" sldId="257"/>
            <ac:spMk id="2" creationId="{3B4184E6-EC4D-9049-9872-505856CF7264}"/>
          </ac:spMkLst>
        </pc:spChg>
        <pc:spChg chg="mod">
          <ac:chgData name="Dominik Jambrovic" userId="d5e0a75ae2920be5" providerId="LiveId" clId="{D98BAA6E-AD51-49C7-AE22-9DE32FF5939B}" dt="2025-01-18T18:25:36.644" v="294" actId="20577"/>
          <ac:spMkLst>
            <pc:docMk/>
            <pc:sldMk cId="706349971" sldId="257"/>
            <ac:spMk id="3" creationId="{1DD16978-5F59-B4A5-8755-1FAD1E04A3D7}"/>
          </ac:spMkLst>
        </pc:spChg>
      </pc:sldChg>
      <pc:sldChg chg="modSp mod">
        <pc:chgData name="Dominik Jambrovic" userId="d5e0a75ae2920be5" providerId="LiveId" clId="{D98BAA6E-AD51-49C7-AE22-9DE32FF5939B}" dt="2025-01-18T18:31:17.978" v="831" actId="255"/>
        <pc:sldMkLst>
          <pc:docMk/>
          <pc:sldMk cId="1782877348" sldId="258"/>
        </pc:sldMkLst>
        <pc:spChg chg="mod">
          <ac:chgData name="Dominik Jambrovic" userId="d5e0a75ae2920be5" providerId="LiveId" clId="{D98BAA6E-AD51-49C7-AE22-9DE32FF5939B}" dt="2025-01-18T18:26:17.162" v="322" actId="20577"/>
          <ac:spMkLst>
            <pc:docMk/>
            <pc:sldMk cId="1782877348" sldId="258"/>
            <ac:spMk id="2" creationId="{D1279DA9-662A-DF40-AB9D-1730C1DE56EA}"/>
          </ac:spMkLst>
        </pc:spChg>
        <pc:spChg chg="mod">
          <ac:chgData name="Dominik Jambrovic" userId="d5e0a75ae2920be5" providerId="LiveId" clId="{D98BAA6E-AD51-49C7-AE22-9DE32FF5939B}" dt="2025-01-18T18:31:17.978" v="831" actId="255"/>
          <ac:spMkLst>
            <pc:docMk/>
            <pc:sldMk cId="1782877348" sldId="258"/>
            <ac:spMk id="3" creationId="{C32DB140-34B9-07B9-AD14-F8DA1D4B8DFA}"/>
          </ac:spMkLst>
        </pc:spChg>
      </pc:sldChg>
      <pc:sldChg chg="modSp mod">
        <pc:chgData name="Dominik Jambrovic" userId="d5e0a75ae2920be5" providerId="LiveId" clId="{D98BAA6E-AD51-49C7-AE22-9DE32FF5939B}" dt="2025-01-18T18:41:07.766" v="1672" actId="255"/>
        <pc:sldMkLst>
          <pc:docMk/>
          <pc:sldMk cId="2567449775" sldId="259"/>
        </pc:sldMkLst>
        <pc:spChg chg="mod">
          <ac:chgData name="Dominik Jambrovic" userId="d5e0a75ae2920be5" providerId="LiveId" clId="{D98BAA6E-AD51-49C7-AE22-9DE32FF5939B}" dt="2025-01-18T18:31:29.208" v="854" actId="20577"/>
          <ac:spMkLst>
            <pc:docMk/>
            <pc:sldMk cId="2567449775" sldId="259"/>
            <ac:spMk id="2" creationId="{89109919-53BA-B932-FBED-372A9CA9AC9A}"/>
          </ac:spMkLst>
        </pc:spChg>
        <pc:spChg chg="mod">
          <ac:chgData name="Dominik Jambrovic" userId="d5e0a75ae2920be5" providerId="LiveId" clId="{D98BAA6E-AD51-49C7-AE22-9DE32FF5939B}" dt="2025-01-18T18:41:07.766" v="1672" actId="255"/>
          <ac:spMkLst>
            <pc:docMk/>
            <pc:sldMk cId="2567449775" sldId="259"/>
            <ac:spMk id="3" creationId="{FF0F0064-2A7B-3437-D70D-A47B1DB0DFA1}"/>
          </ac:spMkLst>
        </pc:spChg>
      </pc:sldChg>
      <pc:sldChg chg="addSp delSp modSp mod">
        <pc:chgData name="Dominik Jambrovic" userId="d5e0a75ae2920be5" providerId="LiveId" clId="{D98BAA6E-AD51-49C7-AE22-9DE32FF5939B}" dt="2025-01-18T18:41:12.718" v="1674" actId="1076"/>
        <pc:sldMkLst>
          <pc:docMk/>
          <pc:sldMk cId="3706394779" sldId="260"/>
        </pc:sldMkLst>
        <pc:spChg chg="mod">
          <ac:chgData name="Dominik Jambrovic" userId="d5e0a75ae2920be5" providerId="LiveId" clId="{D98BAA6E-AD51-49C7-AE22-9DE32FF5939B}" dt="2025-01-18T18:36:39.742" v="1334" actId="20577"/>
          <ac:spMkLst>
            <pc:docMk/>
            <pc:sldMk cId="3706394779" sldId="260"/>
            <ac:spMk id="2" creationId="{8F47CA0B-4836-8B4C-5030-163FE1836F4C}"/>
          </ac:spMkLst>
        </pc:spChg>
        <pc:spChg chg="mod">
          <ac:chgData name="Dominik Jambrovic" userId="d5e0a75ae2920be5" providerId="LiveId" clId="{D98BAA6E-AD51-49C7-AE22-9DE32FF5939B}" dt="2025-01-18T18:41:12.718" v="1674" actId="1076"/>
          <ac:spMkLst>
            <pc:docMk/>
            <pc:sldMk cId="3706394779" sldId="260"/>
            <ac:spMk id="3" creationId="{8283B056-DC81-6EE6-F9D4-AB3868A1317B}"/>
          </ac:spMkLst>
        </pc:spChg>
        <pc:picChg chg="del">
          <ac:chgData name="Dominik Jambrovic" userId="d5e0a75ae2920be5" providerId="LiveId" clId="{D98BAA6E-AD51-49C7-AE22-9DE32FF5939B}" dt="2025-01-18T18:36:41.970" v="1335" actId="478"/>
          <ac:picMkLst>
            <pc:docMk/>
            <pc:sldMk cId="3706394779" sldId="260"/>
            <ac:picMk id="5" creationId="{E8E6DA86-2BAC-3EFB-669B-5AF7DC29E6DE}"/>
          </ac:picMkLst>
        </pc:picChg>
        <pc:picChg chg="add mod">
          <ac:chgData name="Dominik Jambrovic" userId="d5e0a75ae2920be5" providerId="LiveId" clId="{D98BAA6E-AD51-49C7-AE22-9DE32FF5939B}" dt="2025-01-18T18:40:19.873" v="1656" actId="1076"/>
          <ac:picMkLst>
            <pc:docMk/>
            <pc:sldMk cId="3706394779" sldId="260"/>
            <ac:picMk id="1026" creationId="{7FC24426-D638-9981-DEA4-00CEB8C59D6A}"/>
          </ac:picMkLst>
        </pc:picChg>
      </pc:sldChg>
      <pc:sldChg chg="addSp modSp mod">
        <pc:chgData name="Dominik Jambrovic" userId="d5e0a75ae2920be5" providerId="LiveId" clId="{D98BAA6E-AD51-49C7-AE22-9DE32FF5939B}" dt="2025-01-18T18:43:05.700" v="1753" actId="1076"/>
        <pc:sldMkLst>
          <pc:docMk/>
          <pc:sldMk cId="1209799725" sldId="261"/>
        </pc:sldMkLst>
        <pc:spChg chg="mod">
          <ac:chgData name="Dominik Jambrovic" userId="d5e0a75ae2920be5" providerId="LiveId" clId="{D98BAA6E-AD51-49C7-AE22-9DE32FF5939B}" dt="2025-01-18T18:40:47.722" v="1667" actId="20577"/>
          <ac:spMkLst>
            <pc:docMk/>
            <pc:sldMk cId="1209799725" sldId="261"/>
            <ac:spMk id="2" creationId="{64010D56-4744-D496-D8B0-168FEA9745F6}"/>
          </ac:spMkLst>
        </pc:spChg>
        <pc:spChg chg="mod">
          <ac:chgData name="Dominik Jambrovic" userId="d5e0a75ae2920be5" providerId="LiveId" clId="{D98BAA6E-AD51-49C7-AE22-9DE32FF5939B}" dt="2025-01-18T18:43:05.700" v="1753" actId="1076"/>
          <ac:spMkLst>
            <pc:docMk/>
            <pc:sldMk cId="1209799725" sldId="261"/>
            <ac:spMk id="3" creationId="{CE63B907-C553-2EFF-D907-55CC5A3D9ED1}"/>
          </ac:spMkLst>
        </pc:spChg>
        <pc:picChg chg="add mod">
          <ac:chgData name="Dominik Jambrovic" userId="d5e0a75ae2920be5" providerId="LiveId" clId="{D98BAA6E-AD51-49C7-AE22-9DE32FF5939B}" dt="2025-01-18T18:42:59.049" v="1750" actId="1076"/>
          <ac:picMkLst>
            <pc:docMk/>
            <pc:sldMk cId="1209799725" sldId="261"/>
            <ac:picMk id="5" creationId="{5FDEC8B8-72B9-762F-8D20-D091044CAF0A}"/>
          </ac:picMkLst>
        </pc:picChg>
      </pc:sldChg>
      <pc:sldChg chg="addSp delSp modSp mod">
        <pc:chgData name="Dominik Jambrovic" userId="d5e0a75ae2920be5" providerId="LiveId" clId="{D98BAA6E-AD51-49C7-AE22-9DE32FF5939B}" dt="2025-01-18T18:57:46.934" v="2104" actId="1076"/>
        <pc:sldMkLst>
          <pc:docMk/>
          <pc:sldMk cId="664756216" sldId="262"/>
        </pc:sldMkLst>
        <pc:spChg chg="mod">
          <ac:chgData name="Dominik Jambrovic" userId="d5e0a75ae2920be5" providerId="LiveId" clId="{D98BAA6E-AD51-49C7-AE22-9DE32FF5939B}" dt="2025-01-18T18:44:49.309" v="1803" actId="20577"/>
          <ac:spMkLst>
            <pc:docMk/>
            <pc:sldMk cId="664756216" sldId="262"/>
            <ac:spMk id="2" creationId="{3F076663-94A8-1727-517B-CAC49AD5D396}"/>
          </ac:spMkLst>
        </pc:spChg>
        <pc:spChg chg="add del mod">
          <ac:chgData name="Dominik Jambrovic" userId="d5e0a75ae2920be5" providerId="LiveId" clId="{D98BAA6E-AD51-49C7-AE22-9DE32FF5939B}" dt="2025-01-18T18:43:27.261" v="1766" actId="478"/>
          <ac:spMkLst>
            <pc:docMk/>
            <pc:sldMk cId="664756216" sldId="262"/>
            <ac:spMk id="4" creationId="{610BC2B7-7B9D-0F82-E325-FCAD0F294AC8}"/>
          </ac:spMkLst>
        </pc:spChg>
        <pc:spChg chg="add mod">
          <ac:chgData name="Dominik Jambrovic" userId="d5e0a75ae2920be5" providerId="LiveId" clId="{D98BAA6E-AD51-49C7-AE22-9DE32FF5939B}" dt="2025-01-18T18:57:38.067" v="2102" actId="20577"/>
          <ac:spMkLst>
            <pc:docMk/>
            <pc:sldMk cId="664756216" sldId="262"/>
            <ac:spMk id="8" creationId="{58401C9C-D23F-8C9A-5CF2-A6F8CCF626B8}"/>
          </ac:spMkLst>
        </pc:spChg>
        <pc:picChg chg="del">
          <ac:chgData name="Dominik Jambrovic" userId="d5e0a75ae2920be5" providerId="LiveId" clId="{D98BAA6E-AD51-49C7-AE22-9DE32FF5939B}" dt="2025-01-18T18:43:25.794" v="1765" actId="478"/>
          <ac:picMkLst>
            <pc:docMk/>
            <pc:sldMk cId="664756216" sldId="262"/>
            <ac:picMk id="5" creationId="{E92192B7-474F-BAB7-C4B6-E38E7E18E527}"/>
          </ac:picMkLst>
        </pc:picChg>
        <pc:picChg chg="add mod">
          <ac:chgData name="Dominik Jambrovic" userId="d5e0a75ae2920be5" providerId="LiveId" clId="{D98BAA6E-AD51-49C7-AE22-9DE32FF5939B}" dt="2025-01-18T18:44:36.148" v="1779" actId="1076"/>
          <ac:picMkLst>
            <pc:docMk/>
            <pc:sldMk cId="664756216" sldId="262"/>
            <ac:picMk id="7" creationId="{3C57308A-EB26-4945-40D4-38DE8937C987}"/>
          </ac:picMkLst>
        </pc:picChg>
        <pc:picChg chg="add mod">
          <ac:chgData name="Dominik Jambrovic" userId="d5e0a75ae2920be5" providerId="LiveId" clId="{D98BAA6E-AD51-49C7-AE22-9DE32FF5939B}" dt="2025-01-18T18:57:46.934" v="2104" actId="1076"/>
          <ac:picMkLst>
            <pc:docMk/>
            <pc:sldMk cId="664756216" sldId="262"/>
            <ac:picMk id="10" creationId="{88274467-2835-63BB-F07C-F89B70BBC39E}"/>
          </ac:picMkLst>
        </pc:picChg>
      </pc:sldChg>
      <pc:sldChg chg="addSp delSp modSp mod">
        <pc:chgData name="Dominik Jambrovic" userId="d5e0a75ae2920be5" providerId="LiveId" clId="{D98BAA6E-AD51-49C7-AE22-9DE32FF5939B}" dt="2025-01-18T19:01:18.518" v="2221" actId="14"/>
        <pc:sldMkLst>
          <pc:docMk/>
          <pc:sldMk cId="1307230618" sldId="263"/>
        </pc:sldMkLst>
        <pc:spChg chg="mod">
          <ac:chgData name="Dominik Jambrovic" userId="d5e0a75ae2920be5" providerId="LiveId" clId="{D98BAA6E-AD51-49C7-AE22-9DE32FF5939B}" dt="2025-01-18T18:58:02.251" v="2124" actId="20577"/>
          <ac:spMkLst>
            <pc:docMk/>
            <pc:sldMk cId="1307230618" sldId="263"/>
            <ac:spMk id="2" creationId="{EE245D10-27D5-A025-C9F9-B632CFFE2A8F}"/>
          </ac:spMkLst>
        </pc:spChg>
        <pc:spChg chg="del mod">
          <ac:chgData name="Dominik Jambrovic" userId="d5e0a75ae2920be5" providerId="LiveId" clId="{D98BAA6E-AD51-49C7-AE22-9DE32FF5939B}" dt="2025-01-18T18:58:29.013" v="2130" actId="478"/>
          <ac:spMkLst>
            <pc:docMk/>
            <pc:sldMk cId="1307230618" sldId="263"/>
            <ac:spMk id="3" creationId="{56837509-BED8-DB84-5288-4E3807BBACCB}"/>
          </ac:spMkLst>
        </pc:spChg>
        <pc:spChg chg="add del mod">
          <ac:chgData name="Dominik Jambrovic" userId="d5e0a75ae2920be5" providerId="LiveId" clId="{D98BAA6E-AD51-49C7-AE22-9DE32FF5939B}" dt="2025-01-18T18:58:30.843" v="2131" actId="478"/>
          <ac:spMkLst>
            <pc:docMk/>
            <pc:sldMk cId="1307230618" sldId="263"/>
            <ac:spMk id="6" creationId="{3B6A63F6-2E85-3687-B593-55F6E21C670D}"/>
          </ac:spMkLst>
        </pc:spChg>
        <pc:spChg chg="add mod">
          <ac:chgData name="Dominik Jambrovic" userId="d5e0a75ae2920be5" providerId="LiveId" clId="{D98BAA6E-AD51-49C7-AE22-9DE32FF5939B}" dt="2025-01-18T19:01:18.518" v="2221" actId="14"/>
          <ac:spMkLst>
            <pc:docMk/>
            <pc:sldMk cId="1307230618" sldId="263"/>
            <ac:spMk id="9" creationId="{BF496A75-F0D2-D6BC-3EBD-C1D8EC2C22A7}"/>
          </ac:spMkLst>
        </pc:spChg>
        <pc:picChg chg="del">
          <ac:chgData name="Dominik Jambrovic" userId="d5e0a75ae2920be5" providerId="LiveId" clId="{D98BAA6E-AD51-49C7-AE22-9DE32FF5939B}" dt="2025-01-18T18:58:03.596" v="2125" actId="478"/>
          <ac:picMkLst>
            <pc:docMk/>
            <pc:sldMk cId="1307230618" sldId="263"/>
            <ac:picMk id="5" creationId="{8A36E921-6C2F-25C6-65E8-27F023231F3B}"/>
          </ac:picMkLst>
        </pc:picChg>
        <pc:picChg chg="add mod">
          <ac:chgData name="Dominik Jambrovic" userId="d5e0a75ae2920be5" providerId="LiveId" clId="{D98BAA6E-AD51-49C7-AE22-9DE32FF5939B}" dt="2025-01-18T18:59:46.199" v="2206" actId="1076"/>
          <ac:picMkLst>
            <pc:docMk/>
            <pc:sldMk cId="1307230618" sldId="263"/>
            <ac:picMk id="8" creationId="{5928D526-407F-1D2B-E292-9A839C12C57A}"/>
          </ac:picMkLst>
        </pc:picChg>
        <pc:picChg chg="add mod">
          <ac:chgData name="Dominik Jambrovic" userId="d5e0a75ae2920be5" providerId="LiveId" clId="{D98BAA6E-AD51-49C7-AE22-9DE32FF5939B}" dt="2025-01-18T19:00:52.942" v="2211" actId="1076"/>
          <ac:picMkLst>
            <pc:docMk/>
            <pc:sldMk cId="1307230618" sldId="263"/>
            <ac:picMk id="11" creationId="{CBDD7051-966D-EBCC-585F-BF7689242D16}"/>
          </ac:picMkLst>
        </pc:picChg>
      </pc:sldChg>
      <pc:sldChg chg="addSp delSp modSp mod">
        <pc:chgData name="Dominik Jambrovic" userId="d5e0a75ae2920be5" providerId="LiveId" clId="{D98BAA6E-AD51-49C7-AE22-9DE32FF5939B}" dt="2025-01-18T19:06:03.252" v="2330" actId="1076"/>
        <pc:sldMkLst>
          <pc:docMk/>
          <pc:sldMk cId="2573608076" sldId="264"/>
        </pc:sldMkLst>
        <pc:spChg chg="mod">
          <ac:chgData name="Dominik Jambrovic" userId="d5e0a75ae2920be5" providerId="LiveId" clId="{D98BAA6E-AD51-49C7-AE22-9DE32FF5939B}" dt="2025-01-18T19:04:03.789" v="2234" actId="20577"/>
          <ac:spMkLst>
            <pc:docMk/>
            <pc:sldMk cId="2573608076" sldId="264"/>
            <ac:spMk id="2" creationId="{84F2BEF8-A5B6-A112-70AA-46AE6954E031}"/>
          </ac:spMkLst>
        </pc:spChg>
        <pc:spChg chg="mod">
          <ac:chgData name="Dominik Jambrovic" userId="d5e0a75ae2920be5" providerId="LiveId" clId="{D98BAA6E-AD51-49C7-AE22-9DE32FF5939B}" dt="2025-01-18T19:05:45.237" v="2327" actId="5793"/>
          <ac:spMkLst>
            <pc:docMk/>
            <pc:sldMk cId="2573608076" sldId="264"/>
            <ac:spMk id="3" creationId="{89515234-A7EC-9749-50E3-3C50C4648AA2}"/>
          </ac:spMkLst>
        </pc:spChg>
        <pc:picChg chg="del">
          <ac:chgData name="Dominik Jambrovic" userId="d5e0a75ae2920be5" providerId="LiveId" clId="{D98BAA6E-AD51-49C7-AE22-9DE32FF5939B}" dt="2025-01-18T19:04:07.317" v="2236" actId="478"/>
          <ac:picMkLst>
            <pc:docMk/>
            <pc:sldMk cId="2573608076" sldId="264"/>
            <ac:picMk id="5" creationId="{61EBE13C-6B5F-4468-6936-53F6C6018C67}"/>
          </ac:picMkLst>
        </pc:picChg>
        <pc:picChg chg="add mod">
          <ac:chgData name="Dominik Jambrovic" userId="d5e0a75ae2920be5" providerId="LiveId" clId="{D98BAA6E-AD51-49C7-AE22-9DE32FF5939B}" dt="2025-01-18T19:05:03.148" v="2274" actId="1076"/>
          <ac:picMkLst>
            <pc:docMk/>
            <pc:sldMk cId="2573608076" sldId="264"/>
            <ac:picMk id="6" creationId="{CBAB5AD2-0695-FE2B-539A-BB5E05A68F77}"/>
          </ac:picMkLst>
        </pc:picChg>
        <pc:picChg chg="del">
          <ac:chgData name="Dominik Jambrovic" userId="d5e0a75ae2920be5" providerId="LiveId" clId="{D98BAA6E-AD51-49C7-AE22-9DE32FF5939B}" dt="2025-01-18T19:04:06.681" v="2235" actId="478"/>
          <ac:picMkLst>
            <pc:docMk/>
            <pc:sldMk cId="2573608076" sldId="264"/>
            <ac:picMk id="7" creationId="{60B3DA20-C8FB-C242-A08B-432AAFCF02D3}"/>
          </ac:picMkLst>
        </pc:picChg>
        <pc:picChg chg="add mod">
          <ac:chgData name="Dominik Jambrovic" userId="d5e0a75ae2920be5" providerId="LiveId" clId="{D98BAA6E-AD51-49C7-AE22-9DE32FF5939B}" dt="2025-01-18T19:06:03.252" v="2330" actId="1076"/>
          <ac:picMkLst>
            <pc:docMk/>
            <pc:sldMk cId="2573608076" sldId="264"/>
            <ac:picMk id="9" creationId="{6431DA0C-7563-BBA1-ABE4-F60892A757A9}"/>
          </ac:picMkLst>
        </pc:picChg>
        <pc:picChg chg="add mod">
          <ac:chgData name="Dominik Jambrovic" userId="d5e0a75ae2920be5" providerId="LiveId" clId="{D98BAA6E-AD51-49C7-AE22-9DE32FF5939B}" dt="2025-01-18T19:06:00.321" v="2329" actId="1076"/>
          <ac:picMkLst>
            <pc:docMk/>
            <pc:sldMk cId="2573608076" sldId="264"/>
            <ac:picMk id="11" creationId="{E63545D6-03E6-6586-86F4-BBBEC38739A2}"/>
          </ac:picMkLst>
        </pc:picChg>
      </pc:sldChg>
      <pc:sldChg chg="modSp mod">
        <pc:chgData name="Dominik Jambrovic" userId="d5e0a75ae2920be5" providerId="LiveId" clId="{D98BAA6E-AD51-49C7-AE22-9DE32FF5939B}" dt="2025-01-18T19:06:18.997" v="2365" actId="20577"/>
        <pc:sldMkLst>
          <pc:docMk/>
          <pc:sldMk cId="2484343234" sldId="265"/>
        </pc:sldMkLst>
        <pc:spChg chg="mod">
          <ac:chgData name="Dominik Jambrovic" userId="d5e0a75ae2920be5" providerId="LiveId" clId="{D98BAA6E-AD51-49C7-AE22-9DE32FF5939B}" dt="2025-01-18T19:06:18.997" v="2365" actId="20577"/>
          <ac:spMkLst>
            <pc:docMk/>
            <pc:sldMk cId="2484343234" sldId="265"/>
            <ac:spMk id="2" creationId="{2481F9D3-06FF-D98A-C8AC-CDCB42ABD5C4}"/>
          </ac:spMkLst>
        </pc:spChg>
      </pc:sldChg>
      <pc:sldChg chg="modSp mod">
        <pc:chgData name="Dominik Jambrovic" userId="d5e0a75ae2920be5" providerId="LiveId" clId="{D98BAA6E-AD51-49C7-AE22-9DE32FF5939B}" dt="2025-01-18T19:15:28.247" v="2742" actId="20577"/>
        <pc:sldMkLst>
          <pc:docMk/>
          <pc:sldMk cId="1717414615" sldId="266"/>
        </pc:sldMkLst>
        <pc:spChg chg="mod">
          <ac:chgData name="Dominik Jambrovic" userId="d5e0a75ae2920be5" providerId="LiveId" clId="{D98BAA6E-AD51-49C7-AE22-9DE32FF5939B}" dt="2025-01-18T19:07:22.591" v="2409" actId="20577"/>
          <ac:spMkLst>
            <pc:docMk/>
            <pc:sldMk cId="1717414615" sldId="266"/>
            <ac:spMk id="2" creationId="{0A99ED7C-B236-E007-410C-48BC6DE3A760}"/>
          </ac:spMkLst>
        </pc:spChg>
        <pc:spChg chg="mod">
          <ac:chgData name="Dominik Jambrovic" userId="d5e0a75ae2920be5" providerId="LiveId" clId="{D98BAA6E-AD51-49C7-AE22-9DE32FF5939B}" dt="2025-01-18T19:15:28.247" v="2742" actId="20577"/>
          <ac:spMkLst>
            <pc:docMk/>
            <pc:sldMk cId="1717414615" sldId="266"/>
            <ac:spMk id="3" creationId="{E41606EF-8FB3-A35F-7F2F-30D0446E65BA}"/>
          </ac:spMkLst>
        </pc:spChg>
      </pc:sldChg>
      <pc:sldChg chg="del">
        <pc:chgData name="Dominik Jambrovic" userId="d5e0a75ae2920be5" providerId="LiveId" clId="{D98BAA6E-AD51-49C7-AE22-9DE32FF5939B}" dt="2025-01-18T19:16:40.144" v="2763" actId="47"/>
        <pc:sldMkLst>
          <pc:docMk/>
          <pc:sldMk cId="415146082" sldId="267"/>
        </pc:sldMkLst>
      </pc:sldChg>
      <pc:sldChg chg="del">
        <pc:chgData name="Dominik Jambrovic" userId="d5e0a75ae2920be5" providerId="LiveId" clId="{D98BAA6E-AD51-49C7-AE22-9DE32FF5939B}" dt="2025-01-18T19:16:41.163" v="2764" actId="47"/>
        <pc:sldMkLst>
          <pc:docMk/>
          <pc:sldMk cId="4132824258" sldId="268"/>
        </pc:sldMkLst>
      </pc:sldChg>
      <pc:sldChg chg="addSp delSp modSp mod">
        <pc:chgData name="Dominik Jambrovic" userId="d5e0a75ae2920be5" providerId="LiveId" clId="{D98BAA6E-AD51-49C7-AE22-9DE32FF5939B}" dt="2025-01-18T19:19:36.344" v="2816" actId="1076"/>
        <pc:sldMkLst>
          <pc:docMk/>
          <pc:sldMk cId="2097999145" sldId="269"/>
        </pc:sldMkLst>
        <pc:spChg chg="mod">
          <ac:chgData name="Dominik Jambrovic" userId="d5e0a75ae2920be5" providerId="LiveId" clId="{D98BAA6E-AD51-49C7-AE22-9DE32FF5939B}" dt="2025-01-18T19:18:51.858" v="2805" actId="20577"/>
          <ac:spMkLst>
            <pc:docMk/>
            <pc:sldMk cId="2097999145" sldId="269"/>
            <ac:spMk id="2" creationId="{96BFEC9C-6590-3CA9-9B63-C3A566D4D9AA}"/>
          </ac:spMkLst>
        </pc:spChg>
        <pc:picChg chg="add del mod">
          <ac:chgData name="Dominik Jambrovic" userId="d5e0a75ae2920be5" providerId="LiveId" clId="{D98BAA6E-AD51-49C7-AE22-9DE32FF5939B}" dt="2025-01-18T19:19:24.017" v="2812" actId="21"/>
          <ac:picMkLst>
            <pc:docMk/>
            <pc:sldMk cId="2097999145" sldId="269"/>
            <ac:picMk id="4" creationId="{88F19B70-3EDE-4776-DD44-4BA9991C3A13}"/>
          </ac:picMkLst>
        </pc:picChg>
        <pc:picChg chg="del">
          <ac:chgData name="Dominik Jambrovic" userId="d5e0a75ae2920be5" providerId="LiveId" clId="{D98BAA6E-AD51-49C7-AE22-9DE32FF5939B}" dt="2025-01-18T19:18:52.926" v="2806" actId="478"/>
          <ac:picMkLst>
            <pc:docMk/>
            <pc:sldMk cId="2097999145" sldId="269"/>
            <ac:picMk id="5" creationId="{50C0869C-7F03-89DB-10AB-57E1BFBA2969}"/>
          </ac:picMkLst>
        </pc:picChg>
        <pc:picChg chg="add mod">
          <ac:chgData name="Dominik Jambrovic" userId="d5e0a75ae2920be5" providerId="LiveId" clId="{D98BAA6E-AD51-49C7-AE22-9DE32FF5939B}" dt="2025-01-18T19:19:36.344" v="2816" actId="1076"/>
          <ac:picMkLst>
            <pc:docMk/>
            <pc:sldMk cId="2097999145" sldId="269"/>
            <ac:picMk id="8" creationId="{88F19B70-3EDE-4776-DD44-4BA9991C3A13}"/>
          </ac:picMkLst>
        </pc:picChg>
      </pc:sldChg>
      <pc:sldChg chg="del">
        <pc:chgData name="Dominik Jambrovic" userId="d5e0a75ae2920be5" providerId="LiveId" clId="{D98BAA6E-AD51-49C7-AE22-9DE32FF5939B}" dt="2025-01-18T19:18:53.736" v="2807" actId="47"/>
        <pc:sldMkLst>
          <pc:docMk/>
          <pc:sldMk cId="549323753" sldId="270"/>
        </pc:sldMkLst>
      </pc:sldChg>
      <pc:sldChg chg="modSp mod">
        <pc:chgData name="Dominik Jambrovic" userId="d5e0a75ae2920be5" providerId="LiveId" clId="{D98BAA6E-AD51-49C7-AE22-9DE32FF5939B}" dt="2025-01-18T19:21:41.394" v="3258" actId="20577"/>
        <pc:sldMkLst>
          <pc:docMk/>
          <pc:sldMk cId="1529029927" sldId="271"/>
        </pc:sldMkLst>
        <pc:spChg chg="mod">
          <ac:chgData name="Dominik Jambrovic" userId="d5e0a75ae2920be5" providerId="LiveId" clId="{D98BAA6E-AD51-49C7-AE22-9DE32FF5939B}" dt="2025-01-18T19:19:42.181" v="2825" actId="20577"/>
          <ac:spMkLst>
            <pc:docMk/>
            <pc:sldMk cId="1529029927" sldId="271"/>
            <ac:spMk id="2" creationId="{D2A3E09A-3B90-0BD4-C1B5-457AAC8B0A23}"/>
          </ac:spMkLst>
        </pc:spChg>
        <pc:spChg chg="mod">
          <ac:chgData name="Dominik Jambrovic" userId="d5e0a75ae2920be5" providerId="LiveId" clId="{D98BAA6E-AD51-49C7-AE22-9DE32FF5939B}" dt="2025-01-18T19:21:41.394" v="3258" actId="20577"/>
          <ac:spMkLst>
            <pc:docMk/>
            <pc:sldMk cId="1529029927" sldId="271"/>
            <ac:spMk id="3" creationId="{74A5C78C-A1B3-1CA4-770A-5D9D424FC5DA}"/>
          </ac:spMkLst>
        </pc:spChg>
      </pc:sldChg>
      <pc:sldChg chg="modSp mod">
        <pc:chgData name="Dominik Jambrovic" userId="d5e0a75ae2920be5" providerId="LiveId" clId="{D98BAA6E-AD51-49C7-AE22-9DE32FF5939B}" dt="2025-01-18T18:23:29.551" v="100" actId="20577"/>
        <pc:sldMkLst>
          <pc:docMk/>
          <pc:sldMk cId="1906321183" sldId="273"/>
        </pc:sldMkLst>
        <pc:spChg chg="mod">
          <ac:chgData name="Dominik Jambrovic" userId="d5e0a75ae2920be5" providerId="LiveId" clId="{D98BAA6E-AD51-49C7-AE22-9DE32FF5939B}" dt="2025-01-18T18:23:29.551" v="100" actId="20577"/>
          <ac:spMkLst>
            <pc:docMk/>
            <pc:sldMk cId="1906321183" sldId="273"/>
            <ac:spMk id="2" creationId="{FBF1424C-4C87-4626-8AC9-FDB1E2FE1EE8}"/>
          </ac:spMkLst>
        </pc:spChg>
      </pc:sldChg>
      <pc:sldChg chg="addSp delSp modSp add mod">
        <pc:chgData name="Dominik Jambrovic" userId="d5e0a75ae2920be5" providerId="LiveId" clId="{D98BAA6E-AD51-49C7-AE22-9DE32FF5939B}" dt="2025-01-18T19:19:27.393" v="2814" actId="21"/>
        <pc:sldMkLst>
          <pc:docMk/>
          <pc:sldMk cId="1948858511" sldId="274"/>
        </pc:sldMkLst>
        <pc:spChg chg="mod">
          <ac:chgData name="Dominik Jambrovic" userId="d5e0a75ae2920be5" providerId="LiveId" clId="{D98BAA6E-AD51-49C7-AE22-9DE32FF5939B}" dt="2025-01-18T19:16:07.251" v="2754" actId="20577"/>
          <ac:spMkLst>
            <pc:docMk/>
            <pc:sldMk cId="1948858511" sldId="274"/>
            <ac:spMk id="2" creationId="{9A8E5245-4531-BDA9-8612-CB520934B2F3}"/>
          </ac:spMkLst>
        </pc:spChg>
        <pc:spChg chg="del">
          <ac:chgData name="Dominik Jambrovic" userId="d5e0a75ae2920be5" providerId="LiveId" clId="{D98BAA6E-AD51-49C7-AE22-9DE32FF5939B}" dt="2025-01-18T19:16:10.486" v="2755" actId="478"/>
          <ac:spMkLst>
            <pc:docMk/>
            <pc:sldMk cId="1948858511" sldId="274"/>
            <ac:spMk id="3" creationId="{040C5329-4551-1361-08CD-B7CCF6935B80}"/>
          </ac:spMkLst>
        </pc:spChg>
        <pc:spChg chg="add del mod">
          <ac:chgData name="Dominik Jambrovic" userId="d5e0a75ae2920be5" providerId="LiveId" clId="{D98BAA6E-AD51-49C7-AE22-9DE32FF5939B}" dt="2025-01-18T19:16:12.961" v="2756" actId="478"/>
          <ac:spMkLst>
            <pc:docMk/>
            <pc:sldMk cId="1948858511" sldId="274"/>
            <ac:spMk id="5" creationId="{5F0EEE29-AD50-5BB3-FC2F-A83C64E430AC}"/>
          </ac:spMkLst>
        </pc:spChg>
        <pc:picChg chg="add mod">
          <ac:chgData name="Dominik Jambrovic" userId="d5e0a75ae2920be5" providerId="LiveId" clId="{D98BAA6E-AD51-49C7-AE22-9DE32FF5939B}" dt="2025-01-18T19:16:35.728" v="2761" actId="1076"/>
          <ac:picMkLst>
            <pc:docMk/>
            <pc:sldMk cId="1948858511" sldId="274"/>
            <ac:picMk id="7" creationId="{7C9C02C1-83D9-F2F5-AEBB-9CC70BCFA9F2}"/>
          </ac:picMkLst>
        </pc:picChg>
        <pc:picChg chg="add del mod">
          <ac:chgData name="Dominik Jambrovic" userId="d5e0a75ae2920be5" providerId="LiveId" clId="{D98BAA6E-AD51-49C7-AE22-9DE32FF5939B}" dt="2025-01-18T19:19:27.393" v="2814" actId="21"/>
          <ac:picMkLst>
            <pc:docMk/>
            <pc:sldMk cId="1948858511" sldId="274"/>
            <ac:picMk id="8" creationId="{88F19B70-3EDE-4776-DD44-4BA9991C3A13}"/>
          </ac:picMkLst>
        </pc:picChg>
      </pc:sldChg>
      <pc:sldChg chg="addSp delSp modSp add mod">
        <pc:chgData name="Dominik Jambrovic" userId="d5e0a75ae2920be5" providerId="LiveId" clId="{D98BAA6E-AD51-49C7-AE22-9DE32FF5939B}" dt="2025-01-18T19:17:55.380" v="2772" actId="1076"/>
        <pc:sldMkLst>
          <pc:docMk/>
          <pc:sldMk cId="609008578" sldId="275"/>
        </pc:sldMkLst>
        <pc:spChg chg="add del mod">
          <ac:chgData name="Dominik Jambrovic" userId="d5e0a75ae2920be5" providerId="LiveId" clId="{D98BAA6E-AD51-49C7-AE22-9DE32FF5939B}" dt="2025-01-18T19:17:37.618" v="2768" actId="478"/>
          <ac:spMkLst>
            <pc:docMk/>
            <pc:sldMk cId="609008578" sldId="275"/>
            <ac:spMk id="3" creationId="{806634E6-AF1B-6C2E-4478-1A52C3C97409}"/>
          </ac:spMkLst>
        </pc:spChg>
        <pc:picChg chg="add mod">
          <ac:chgData name="Dominik Jambrovic" userId="d5e0a75ae2920be5" providerId="LiveId" clId="{D98BAA6E-AD51-49C7-AE22-9DE32FF5939B}" dt="2025-01-18T19:17:55.380" v="2772" actId="1076"/>
          <ac:picMkLst>
            <pc:docMk/>
            <pc:sldMk cId="609008578" sldId="275"/>
            <ac:picMk id="5" creationId="{4AF75735-379C-4820-CF3D-33891387920E}"/>
          </ac:picMkLst>
        </pc:picChg>
        <pc:picChg chg="del">
          <ac:chgData name="Dominik Jambrovic" userId="d5e0a75ae2920be5" providerId="LiveId" clId="{D98BAA6E-AD51-49C7-AE22-9DE32FF5939B}" dt="2025-01-18T19:16:45.498" v="2765" actId="478"/>
          <ac:picMkLst>
            <pc:docMk/>
            <pc:sldMk cId="609008578" sldId="275"/>
            <ac:picMk id="7" creationId="{510EEEA6-F74A-947F-EAFB-8FC2BFF5A50D}"/>
          </ac:picMkLst>
        </pc:picChg>
      </pc:sldChg>
      <pc:sldChg chg="addSp delSp modSp add mod delAnim modAnim">
        <pc:chgData name="Dominik Jambrovic" userId="d5e0a75ae2920be5" providerId="LiveId" clId="{D98BAA6E-AD51-49C7-AE22-9DE32FF5939B}" dt="2025-01-18T19:43:23.058" v="3532" actId="1076"/>
        <pc:sldMkLst>
          <pc:docMk/>
          <pc:sldMk cId="3959560963" sldId="276"/>
        </pc:sldMkLst>
        <pc:spChg chg="mod">
          <ac:chgData name="Dominik Jambrovic" userId="d5e0a75ae2920be5" providerId="LiveId" clId="{D98BAA6E-AD51-49C7-AE22-9DE32FF5939B}" dt="2025-01-18T19:22:03.085" v="3274" actId="20577"/>
          <ac:spMkLst>
            <pc:docMk/>
            <pc:sldMk cId="3959560963" sldId="276"/>
            <ac:spMk id="2" creationId="{3C140A5F-3F3D-ADBA-D9BA-AEF7A0D98A37}"/>
          </ac:spMkLst>
        </pc:spChg>
        <pc:spChg chg="add mod">
          <ac:chgData name="Dominik Jambrovic" userId="d5e0a75ae2920be5" providerId="LiveId" clId="{D98BAA6E-AD51-49C7-AE22-9DE32FF5939B}" dt="2025-01-18T19:43:08.470" v="3529" actId="20577"/>
          <ac:spMkLst>
            <pc:docMk/>
            <pc:sldMk cId="3959560963" sldId="276"/>
            <ac:spMk id="4" creationId="{A9956575-1BE7-7EE3-0A1B-87CE48A9083E}"/>
          </ac:spMkLst>
        </pc:spChg>
        <pc:picChg chg="add del mod">
          <ac:chgData name="Dominik Jambrovic" userId="d5e0a75ae2920be5" providerId="LiveId" clId="{D98BAA6E-AD51-49C7-AE22-9DE32FF5939B}" dt="2025-01-18T19:39:37.143" v="3372" actId="478"/>
          <ac:picMkLst>
            <pc:docMk/>
            <pc:sldMk cId="3959560963" sldId="276"/>
            <ac:picMk id="3" creationId="{741C3250-E318-4913-B829-9926ED87B902}"/>
          </ac:picMkLst>
        </pc:picChg>
        <pc:picChg chg="del">
          <ac:chgData name="Dominik Jambrovic" userId="d5e0a75ae2920be5" providerId="LiveId" clId="{D98BAA6E-AD51-49C7-AE22-9DE32FF5939B}" dt="2025-01-18T19:18:19.409" v="2774" actId="478"/>
          <ac:picMkLst>
            <pc:docMk/>
            <pc:sldMk cId="3959560963" sldId="276"/>
            <ac:picMk id="5" creationId="{BDFC9C97-F446-AEE8-6FBA-45E04B2C9DB7}"/>
          </ac:picMkLst>
        </pc:picChg>
        <pc:picChg chg="add mod">
          <ac:chgData name="Dominik Jambrovic" userId="d5e0a75ae2920be5" providerId="LiveId" clId="{D98BAA6E-AD51-49C7-AE22-9DE32FF5939B}" dt="2025-01-18T19:41:55.725" v="3520" actId="1076"/>
          <ac:picMkLst>
            <pc:docMk/>
            <pc:sldMk cId="3959560963" sldId="276"/>
            <ac:picMk id="6" creationId="{187DE347-F525-9EAD-3A94-5D4DFC31D15C}"/>
          </ac:picMkLst>
        </pc:picChg>
        <pc:picChg chg="add mod">
          <ac:chgData name="Dominik Jambrovic" userId="d5e0a75ae2920be5" providerId="LiveId" clId="{D98BAA6E-AD51-49C7-AE22-9DE32FF5939B}" dt="2025-01-18T19:42:21.252" v="3522" actId="1076"/>
          <ac:picMkLst>
            <pc:docMk/>
            <pc:sldMk cId="3959560963" sldId="276"/>
            <ac:picMk id="7" creationId="{8FC83242-807D-29A1-F16D-9F9893458653}"/>
          </ac:picMkLst>
        </pc:picChg>
        <pc:picChg chg="add mod">
          <ac:chgData name="Dominik Jambrovic" userId="d5e0a75ae2920be5" providerId="LiveId" clId="{D98BAA6E-AD51-49C7-AE22-9DE32FF5939B}" dt="2025-01-18T19:42:35.473" v="3524" actId="1076"/>
          <ac:picMkLst>
            <pc:docMk/>
            <pc:sldMk cId="3959560963" sldId="276"/>
            <ac:picMk id="8" creationId="{01240D6C-9804-F694-4A82-FD00CD943144}"/>
          </ac:picMkLst>
        </pc:picChg>
        <pc:picChg chg="add mod">
          <ac:chgData name="Dominik Jambrovic" userId="d5e0a75ae2920be5" providerId="LiveId" clId="{D98BAA6E-AD51-49C7-AE22-9DE32FF5939B}" dt="2025-01-18T19:42:49.053" v="3526" actId="1076"/>
          <ac:picMkLst>
            <pc:docMk/>
            <pc:sldMk cId="3959560963" sldId="276"/>
            <ac:picMk id="9" creationId="{FA32CAEF-E138-87AE-FE5C-73BFA2382D8E}"/>
          </ac:picMkLst>
        </pc:picChg>
        <pc:picChg chg="add mod">
          <ac:chgData name="Dominik Jambrovic" userId="d5e0a75ae2920be5" providerId="LiveId" clId="{D98BAA6E-AD51-49C7-AE22-9DE32FF5939B}" dt="2025-01-18T19:43:06.096" v="3528" actId="1076"/>
          <ac:picMkLst>
            <pc:docMk/>
            <pc:sldMk cId="3959560963" sldId="276"/>
            <ac:picMk id="10" creationId="{AA15C228-366A-5E88-0AF8-F4A87615908F}"/>
          </ac:picMkLst>
        </pc:picChg>
        <pc:picChg chg="add mod">
          <ac:chgData name="Dominik Jambrovic" userId="d5e0a75ae2920be5" providerId="LiveId" clId="{D98BAA6E-AD51-49C7-AE22-9DE32FF5939B}" dt="2025-01-18T19:43:23.058" v="3532" actId="1076"/>
          <ac:picMkLst>
            <pc:docMk/>
            <pc:sldMk cId="3959560963" sldId="276"/>
            <ac:picMk id="11" creationId="{1F0FF7A1-AB01-7132-2645-30613D436EA0}"/>
          </ac:picMkLst>
        </pc:picChg>
      </pc:sldChg>
    </pc:docChg>
  </pc:docChgLst>
  <pc:docChgLst>
    <pc:chgData name="Dominik Jambrovic" userId="d5e0a75ae2920be5" providerId="LiveId" clId="{74DB3F36-A18E-4AED-82AC-12521020360C}"/>
    <pc:docChg chg="undo redo custSel modSld">
      <pc:chgData name="Dominik Jambrovic" userId="d5e0a75ae2920be5" providerId="LiveId" clId="{74DB3F36-A18E-4AED-82AC-12521020360C}" dt="2025-01-18T20:42:26.602" v="15" actId="1076"/>
      <pc:docMkLst>
        <pc:docMk/>
      </pc:docMkLst>
      <pc:sldChg chg="modSp mod">
        <pc:chgData name="Dominik Jambrovic" userId="d5e0a75ae2920be5" providerId="LiveId" clId="{74DB3F36-A18E-4AED-82AC-12521020360C}" dt="2025-01-18T20:42:26.602" v="15" actId="1076"/>
        <pc:sldMkLst>
          <pc:docMk/>
          <pc:sldMk cId="664756216" sldId="262"/>
        </pc:sldMkLst>
        <pc:picChg chg="mod">
          <ac:chgData name="Dominik Jambrovic" userId="d5e0a75ae2920be5" providerId="LiveId" clId="{74DB3F36-A18E-4AED-82AC-12521020360C}" dt="2025-01-18T20:42:26.602" v="15" actId="1076"/>
          <ac:picMkLst>
            <pc:docMk/>
            <pc:sldMk cId="664756216" sldId="262"/>
            <ac:picMk id="7" creationId="{3C57308A-EB26-4945-40D4-38DE8937C987}"/>
          </ac:picMkLst>
        </pc:picChg>
      </pc:sldChg>
    </pc:docChg>
  </pc:docChgLst>
  <pc:docChgLst>
    <pc:chgData name="Dominik Jambrovic" userId="d5e0a75ae2920be5" providerId="LiveId" clId="{6F7DA234-F3D2-4FD4-812D-A169CD6D1CF1}"/>
    <pc:docChg chg="modSld">
      <pc:chgData name="Dominik Jambrovic" userId="d5e0a75ae2920be5" providerId="LiveId" clId="{6F7DA234-F3D2-4FD4-812D-A169CD6D1CF1}" dt="2024-06-02T16:56:14.649" v="5" actId="20577"/>
      <pc:docMkLst>
        <pc:docMk/>
      </pc:docMkLst>
      <pc:sldChg chg="modSp mod">
        <pc:chgData name="Dominik Jambrovic" userId="d5e0a75ae2920be5" providerId="LiveId" clId="{6F7DA234-F3D2-4FD4-812D-A169CD6D1CF1}" dt="2024-06-02T16:55:57.031" v="3" actId="20577"/>
        <pc:sldMkLst>
          <pc:docMk/>
          <pc:sldMk cId="1782877348" sldId="258"/>
        </pc:sldMkLst>
      </pc:sldChg>
      <pc:sldChg chg="modSp mod">
        <pc:chgData name="Dominik Jambrovic" userId="d5e0a75ae2920be5" providerId="LiveId" clId="{6F7DA234-F3D2-4FD4-812D-A169CD6D1CF1}" dt="2024-06-02T16:56:14.649" v="5" actId="20577"/>
        <pc:sldMkLst>
          <pc:docMk/>
          <pc:sldMk cId="2567449775" sldId="259"/>
        </pc:sldMkLst>
      </pc:sldChg>
    </pc:docChg>
  </pc:docChgLst>
  <pc:docChgLst>
    <pc:chgData name="Dominik Jambrovic" userId="d5e0a75ae2920be5" providerId="LiveId" clId="{5AC8E493-C1B4-4C6F-833E-E3D764D37BF4}"/>
    <pc:docChg chg="modSld">
      <pc:chgData name="Dominik Jambrovic" userId="d5e0a75ae2920be5" providerId="LiveId" clId="{5AC8E493-C1B4-4C6F-833E-E3D764D37BF4}" dt="2024-06-02T16:47:50.682" v="11" actId="20577"/>
      <pc:docMkLst>
        <pc:docMk/>
      </pc:docMkLst>
      <pc:sldChg chg="modSp mod">
        <pc:chgData name="Dominik Jambrovic" userId="d5e0a75ae2920be5" providerId="LiveId" clId="{5AC8E493-C1B4-4C6F-833E-E3D764D37BF4}" dt="2024-06-02T16:47:50.682" v="11" actId="20577"/>
        <pc:sldMkLst>
          <pc:docMk/>
          <pc:sldMk cId="152902992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46FB8-4E7F-4490-A322-61255CB5145D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4983-F236-493D-B3F0-6DD46B7A9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642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4983-F236-493D-B3F0-6DD46B7A9F7B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555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707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49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10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1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184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14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13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76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64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crdownload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1475-17A0-8DEB-0BCD-2FFCE800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0" i="0" noProof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Prenošenje stila glazbe korištenjem difuzijskih modela</a:t>
            </a:r>
            <a:endParaRPr lang="hr-H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A3D0B-F255-BB4F-F1AC-17F97E486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noProof="0" dirty="0"/>
              <a:t>Projekt </a:t>
            </a:r>
            <a:r>
              <a:rPr lang="en-US" sz="1800" noProof="0" dirty="0" err="1"/>
              <a:t>iz</a:t>
            </a:r>
            <a:r>
              <a:rPr lang="en-US" sz="1800" noProof="0" dirty="0"/>
              <a:t> </a:t>
            </a:r>
            <a:r>
              <a:rPr lang="en-US" sz="1800" noProof="0" dirty="0" err="1"/>
              <a:t>kolegija</a:t>
            </a:r>
            <a:r>
              <a:rPr lang="en-US" sz="1800" noProof="0" dirty="0"/>
              <a:t> </a:t>
            </a:r>
            <a:r>
              <a:rPr lang="en-US" sz="1800" noProof="0" dirty="0" err="1"/>
              <a:t>DUBoko</a:t>
            </a:r>
            <a:r>
              <a:rPr lang="en-US" sz="1800" noProof="0" dirty="0"/>
              <a:t> u</a:t>
            </a:r>
            <a:r>
              <a:rPr lang="hr-HR" sz="1800" noProof="0" dirty="0"/>
              <a:t>čenje 2</a:t>
            </a:r>
          </a:p>
          <a:p>
            <a:r>
              <a:rPr lang="hr-HR" sz="1800" noProof="0" dirty="0"/>
              <a:t>Filip Pankretić, Filip Perković, Fran Vučković, Luka Glavinić, Velimir Kovačić, Dominik Jambrović</a:t>
            </a:r>
          </a:p>
          <a:p>
            <a:r>
              <a:rPr lang="hr-HR" sz="1800" noProof="0" dirty="0"/>
              <a:t>FER 2024./2025.</a:t>
            </a:r>
          </a:p>
        </p:txBody>
      </p:sp>
    </p:spTree>
    <p:extLst>
      <p:ext uri="{BB962C8B-B14F-4D97-AF65-F5344CB8AC3E}">
        <p14:creationId xmlns:p14="http://schemas.microsoft.com/office/powerpoint/2010/main" val="5434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F9D3-06FF-D98A-C8AC-CDCB42ABD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24843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D7C-B236-E007-410C-48BC6DE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Eksperimentalne postavke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06EF-8FB3-A35F-7F2F-30D0446E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/>
          </a:p>
          <a:p>
            <a:pPr lvl="1"/>
            <a:r>
              <a:rPr lang="hr-HR" sz="2600" dirty="0"/>
              <a:t>1 stil </a:t>
            </a:r>
            <a:r>
              <a:rPr lang="en-US" sz="2600" dirty="0"/>
              <a:t>=</a:t>
            </a:r>
            <a:r>
              <a:rPr lang="hr-HR" sz="2600" dirty="0"/>
              <a:t> 1 model, 3 odabrana stila</a:t>
            </a:r>
            <a:r>
              <a:rPr lang="en-US" sz="2600" dirty="0"/>
              <a:t>: </a:t>
            </a:r>
            <a:r>
              <a:rPr lang="en-US" sz="2600" i="1" dirty="0"/>
              <a:t>bird</a:t>
            </a:r>
            <a:r>
              <a:rPr lang="en-US" sz="2600" dirty="0"/>
              <a:t>,</a:t>
            </a:r>
            <a:r>
              <a:rPr lang="en-US" sz="2600" i="1" dirty="0"/>
              <a:t> accordion</a:t>
            </a:r>
            <a:r>
              <a:rPr lang="en-US" sz="2600" dirty="0"/>
              <a:t>,</a:t>
            </a:r>
            <a:r>
              <a:rPr lang="en-US" sz="2600" i="1" dirty="0"/>
              <a:t> chime</a:t>
            </a:r>
          </a:p>
          <a:p>
            <a:pPr lvl="1"/>
            <a:endParaRPr lang="en-US" sz="2600" i="1" dirty="0"/>
          </a:p>
          <a:p>
            <a:pPr lvl="1"/>
            <a:r>
              <a:rPr lang="en-US" sz="2600" dirty="0"/>
              <a:t>Optimizator Adam:</a:t>
            </a:r>
          </a:p>
          <a:p>
            <a:pPr lvl="2"/>
            <a:r>
              <a:rPr lang="hr-HR" sz="2600" dirty="0"/>
              <a:t>Početni </a:t>
            </a:r>
            <a:r>
              <a:rPr lang="en-US" sz="2600" dirty="0"/>
              <a:t>LR:</a:t>
            </a:r>
            <a:r>
              <a:rPr lang="hr-HR" sz="2600" dirty="0"/>
              <a:t> 0.0001</a:t>
            </a:r>
          </a:p>
          <a:p>
            <a:pPr lvl="2"/>
            <a:r>
              <a:rPr lang="el-GR" sz="2600" dirty="0"/>
              <a:t>β</a:t>
            </a:r>
            <a:r>
              <a:rPr lang="hr-HR" sz="2600" dirty="0"/>
              <a:t>1: 0.9, </a:t>
            </a:r>
            <a:r>
              <a:rPr lang="el-GR" sz="2600" dirty="0"/>
              <a:t>β</a:t>
            </a:r>
            <a:r>
              <a:rPr lang="hr-HR" sz="2600" dirty="0"/>
              <a:t>2: 0.999</a:t>
            </a:r>
            <a:endParaRPr lang="en-US" sz="2600" dirty="0"/>
          </a:p>
          <a:p>
            <a:pPr lvl="2"/>
            <a:endParaRPr lang="en-US" sz="2600" dirty="0"/>
          </a:p>
          <a:p>
            <a:pPr lvl="1"/>
            <a:r>
              <a:rPr lang="en-US" sz="3000" dirty="0"/>
              <a:t>3000 </a:t>
            </a:r>
            <a:r>
              <a:rPr lang="en-US" sz="3000" dirty="0" err="1"/>
              <a:t>epoha</a:t>
            </a:r>
            <a:r>
              <a:rPr lang="hr-HR" sz="3000" dirty="0"/>
              <a:t>, mini-grupe veličine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741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256B8-1043-5EE5-4AA6-76256BA1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245-4531-BDA9-8612-CB520934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C02C1-83D9-F2F5-AEBB-9CC70BC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86" y="2442026"/>
            <a:ext cx="9621227" cy="28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CE0E4-D26F-694F-1F9B-4B0F8DC3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C20C-76BD-E472-E9FF-FAB2EE56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</a:t>
            </a:r>
          </a:p>
        </p:txBody>
      </p:sp>
      <p:pic>
        <p:nvPicPr>
          <p:cNvPr id="5" name="Picture 4" descr="A close-up of a screen&#10;&#10;Description automatically generated">
            <a:extLst>
              <a:ext uri="{FF2B5EF4-FFF2-40B4-BE49-F238E27FC236}">
                <a16:creationId xmlns:a16="http://schemas.microsoft.com/office/drawing/2014/main" id="{4AF75735-379C-4820-CF3D-33891387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242"/>
            <a:ext cx="12192000" cy="42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7F56-6159-2510-0075-D8BA2A8B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0A5F-3F3D-ADBA-D9BA-AEF7A0D9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 - demonstracija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56575-1BE7-7EE3-0A1B-87CE48A9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600" dirty="0" err="1"/>
              <a:t>Originalni</a:t>
            </a:r>
            <a:r>
              <a:rPr lang="en-US" sz="2600" dirty="0"/>
              <a:t> </a:t>
            </a:r>
            <a:r>
              <a:rPr lang="en-US" sz="2600" dirty="0" err="1"/>
              <a:t>zvu</a:t>
            </a:r>
            <a:r>
              <a:rPr lang="hr-HR" sz="2600" dirty="0"/>
              <a:t>čni zapisi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Stilizirani zvučni zapisi</a:t>
            </a:r>
          </a:p>
          <a:p>
            <a:pPr marL="201168" lvl="1" indent="0">
              <a:buNone/>
            </a:pPr>
            <a:endParaRPr lang="hr-HR" sz="2600" dirty="0"/>
          </a:p>
          <a:p>
            <a:pPr marL="201168" lvl="1" indent="0">
              <a:buNone/>
            </a:pPr>
            <a:r>
              <a:rPr lang="hr-HR" sz="2600" dirty="0"/>
              <a:t>   Accordion				  Bird				Heartbeat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hr-HR" sz="2600" dirty="0"/>
          </a:p>
        </p:txBody>
      </p:sp>
      <p:pic>
        <p:nvPicPr>
          <p:cNvPr id="6" name="original1">
            <a:hlinkClick r:id="" action="ppaction://media"/>
            <a:extLst>
              <a:ext uri="{FF2B5EF4-FFF2-40B4-BE49-F238E27FC236}">
                <a16:creationId xmlns:a16="http://schemas.microsoft.com/office/drawing/2014/main" id="{187DE347-F525-9EAD-3A94-5D4DFC31D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34309" y="2754746"/>
            <a:ext cx="406400" cy="406400"/>
          </a:xfrm>
          <a:prstGeom prst="rect">
            <a:avLst/>
          </a:prstGeom>
        </p:spPr>
      </p:pic>
      <p:pic>
        <p:nvPicPr>
          <p:cNvPr id="7" name="stil1">
            <a:hlinkClick r:id="" action="ppaction://media"/>
            <a:extLst>
              <a:ext uri="{FF2B5EF4-FFF2-40B4-BE49-F238E27FC236}">
                <a16:creationId xmlns:a16="http://schemas.microsoft.com/office/drawing/2014/main" id="{8FC83242-807D-29A1-F16D-9F98934586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34309" y="5207000"/>
            <a:ext cx="406400" cy="406400"/>
          </a:xfrm>
          <a:prstGeom prst="rect">
            <a:avLst/>
          </a:prstGeom>
        </p:spPr>
      </p:pic>
      <p:pic>
        <p:nvPicPr>
          <p:cNvPr id="8" name="original3">
            <a:hlinkClick r:id="" action="ppaction://media"/>
            <a:extLst>
              <a:ext uri="{FF2B5EF4-FFF2-40B4-BE49-F238E27FC236}">
                <a16:creationId xmlns:a16="http://schemas.microsoft.com/office/drawing/2014/main" id="{01240D6C-9804-F694-4A82-FD00CD9431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751291" y="2754746"/>
            <a:ext cx="406400" cy="406400"/>
          </a:xfrm>
          <a:prstGeom prst="rect">
            <a:avLst/>
          </a:prstGeom>
        </p:spPr>
      </p:pic>
      <p:pic>
        <p:nvPicPr>
          <p:cNvPr id="9" name="stil3">
            <a:hlinkClick r:id="" action="ppaction://media"/>
            <a:extLst>
              <a:ext uri="{FF2B5EF4-FFF2-40B4-BE49-F238E27FC236}">
                <a16:creationId xmlns:a16="http://schemas.microsoft.com/office/drawing/2014/main" id="{FA32CAEF-E138-87AE-FE5C-73BFA2382D8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751291" y="5207000"/>
            <a:ext cx="406400" cy="406400"/>
          </a:xfrm>
          <a:prstGeom prst="rect">
            <a:avLst/>
          </a:prstGeom>
        </p:spPr>
      </p:pic>
      <p:pic>
        <p:nvPicPr>
          <p:cNvPr id="10" name="original2">
            <a:hlinkClick r:id="" action="ppaction://media"/>
            <a:extLst>
              <a:ext uri="{FF2B5EF4-FFF2-40B4-BE49-F238E27FC236}">
                <a16:creationId xmlns:a16="http://schemas.microsoft.com/office/drawing/2014/main" id="{AA15C228-366A-5E88-0AF8-F4A87615908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92800" y="2754746"/>
            <a:ext cx="406400" cy="406400"/>
          </a:xfrm>
          <a:prstGeom prst="rect">
            <a:avLst/>
          </a:prstGeom>
        </p:spPr>
      </p:pic>
      <p:pic>
        <p:nvPicPr>
          <p:cNvPr id="11" name="stil2">
            <a:hlinkClick r:id="" action="ppaction://media"/>
            <a:extLst>
              <a:ext uri="{FF2B5EF4-FFF2-40B4-BE49-F238E27FC236}">
                <a16:creationId xmlns:a16="http://schemas.microsoft.com/office/drawing/2014/main" id="{1F0FF7A1-AB01-7132-2645-30613D436EA0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923280" y="52070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7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1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7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501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79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C9C-6590-3CA9-9B63-C3A566D4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prijašnjim radovima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19B70-3EDE-4776-DD44-4BA9991C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20" y="2271519"/>
            <a:ext cx="7915720" cy="34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E09A-3B90-0BD4-C1B5-457AAC8B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C78C-A1B3-1CA4-770A-5D9D424F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pPr lvl="1"/>
            <a:r>
              <a:rPr lang="hr-HR" sz="2600" dirty="0"/>
              <a:t>Pristup temeljen na korištenju latentnog difuzijskog modela uz koder teksta iz CLIP-a i modul TVE predstavlja obećavajuć smjer rada u području prijenosa stila glazbe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Model ne očekuje tekstualni opis stila, već je dovoljno prikupiti nekoliko kratkih zvučnih zapisa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Učenje modela moguće provoditi u razumnom vremenu na osobnom računalu</a:t>
            </a:r>
          </a:p>
        </p:txBody>
      </p:sp>
    </p:spTree>
    <p:extLst>
      <p:ext uri="{BB962C8B-B14F-4D97-AF65-F5344CB8AC3E}">
        <p14:creationId xmlns:p14="http://schemas.microsoft.com/office/powerpoint/2010/main" val="152902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424C-4C87-4626-8AC9-FDB1E2FE1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19063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84E6-EC4D-9049-9872-505856C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6978-5F59-B4A5-8755-1FAD1E04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r-HR" sz="2800" dirty="0"/>
          </a:p>
          <a:p>
            <a:r>
              <a:rPr lang="en-US" sz="2800" dirty="0"/>
              <a:t>1. </a:t>
            </a:r>
            <a:r>
              <a:rPr lang="hr-HR" sz="2800" dirty="0"/>
              <a:t>Uvod</a:t>
            </a:r>
            <a:endParaRPr lang="en-US" sz="2800" dirty="0"/>
          </a:p>
          <a:p>
            <a:r>
              <a:rPr lang="en-US" sz="2800" dirty="0"/>
              <a:t>2. </a:t>
            </a:r>
            <a:r>
              <a:rPr lang="hr-HR" sz="2800" dirty="0"/>
              <a:t>Skup podataka Pixabay</a:t>
            </a:r>
            <a:endParaRPr lang="en-US" sz="2800" dirty="0"/>
          </a:p>
          <a:p>
            <a:r>
              <a:rPr lang="en-US" sz="2800" dirty="0"/>
              <a:t>3. </a:t>
            </a:r>
            <a:r>
              <a:rPr lang="hr-HR" sz="2800" dirty="0"/>
              <a:t>Arhitektura, učenje i prijenos stila</a:t>
            </a:r>
          </a:p>
          <a:p>
            <a:r>
              <a:rPr lang="en-US" sz="2800" dirty="0"/>
              <a:t>4. </a:t>
            </a:r>
            <a:r>
              <a:rPr lang="hr-HR" sz="2800" dirty="0"/>
              <a:t>Mjere dobrote</a:t>
            </a:r>
            <a:endParaRPr lang="en-US" sz="2800" dirty="0"/>
          </a:p>
          <a:p>
            <a:r>
              <a:rPr lang="en-US" sz="2800" dirty="0"/>
              <a:t>5. </a:t>
            </a:r>
            <a:r>
              <a:rPr lang="hr-HR" sz="2800" dirty="0"/>
              <a:t>Eksperimentalni rezultati</a:t>
            </a:r>
          </a:p>
          <a:p>
            <a:r>
              <a:rPr lang="en-US" sz="2800" dirty="0"/>
              <a:t>6. </a:t>
            </a:r>
            <a:r>
              <a:rPr lang="hr-HR" sz="2800" dirty="0"/>
              <a:t>Usporedba s prijašnjim radovima</a:t>
            </a:r>
            <a:endParaRPr lang="en-US" sz="2800" dirty="0"/>
          </a:p>
          <a:p>
            <a:r>
              <a:rPr lang="en-US" sz="2800" dirty="0"/>
              <a:t>7. </a:t>
            </a:r>
            <a:r>
              <a:rPr lang="hr-HR" sz="2800" dirty="0"/>
              <a:t>Zaključak</a:t>
            </a:r>
            <a:r>
              <a:rPr lang="en-US" sz="2800" dirty="0"/>
              <a:t>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063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9DA9-662A-DF40-AB9D-1730C1DE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 i 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B140-34B9-07B9-AD14-F8DA1D4B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hr-HR" sz="2800" dirty="0"/>
          </a:p>
          <a:p>
            <a:pPr lvl="1"/>
            <a:r>
              <a:rPr lang="hr-HR" sz="2800" dirty="0"/>
              <a:t>Ulaz:</a:t>
            </a:r>
          </a:p>
          <a:p>
            <a:pPr lvl="2"/>
            <a:r>
              <a:rPr lang="hr-HR" sz="2800" dirty="0"/>
              <a:t>Zvučni zapis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  <a:r>
              <a:rPr lang="hr-HR" sz="2800" dirty="0"/>
              <a:t> stila</a:t>
            </a:r>
            <a:endParaRPr lang="en-US" sz="2800" dirty="0"/>
          </a:p>
          <a:p>
            <a:pPr lvl="2"/>
            <a:r>
              <a:rPr lang="en-US" sz="2800" dirty="0" err="1"/>
              <a:t>Zvu</a:t>
            </a:r>
            <a:r>
              <a:rPr lang="hr-HR" sz="2800" dirty="0"/>
              <a:t>čni zapis sadržaja</a:t>
            </a:r>
            <a:endParaRPr lang="en-US" sz="2800" dirty="0"/>
          </a:p>
          <a:p>
            <a:pPr marL="384048" lvl="2" indent="0">
              <a:buNone/>
            </a:pPr>
            <a:endParaRPr lang="hr-HR" sz="2800" dirty="0"/>
          </a:p>
          <a:p>
            <a:pPr lvl="1"/>
            <a:r>
              <a:rPr lang="hr-HR" sz="2800" dirty="0"/>
              <a:t>Izlaz:</a:t>
            </a:r>
          </a:p>
          <a:p>
            <a:pPr lvl="2"/>
            <a:r>
              <a:rPr lang="hr-HR" sz="2800" dirty="0"/>
              <a:t>Stilizirani zvučni zapis</a:t>
            </a:r>
          </a:p>
          <a:p>
            <a:pPr lvl="1"/>
            <a:endParaRPr lang="hr-HR" sz="2800" dirty="0"/>
          </a:p>
          <a:p>
            <a:pPr lvl="1"/>
            <a:r>
              <a:rPr lang="hr-HR" sz="2800" dirty="0"/>
              <a:t>Mogućnost automatiziranog generiranja stiliziranih pjesama bez potrebe za detaljnim tekstualnim opisima stila</a:t>
            </a:r>
          </a:p>
        </p:txBody>
      </p:sp>
    </p:spTree>
    <p:extLst>
      <p:ext uri="{BB962C8B-B14F-4D97-AF65-F5344CB8AC3E}">
        <p14:creationId xmlns:p14="http://schemas.microsoft.com/office/powerpoint/2010/main" val="178287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919-53BA-B932-FBED-372A9CA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</a:t>
            </a:r>
            <a:r>
              <a:rPr lang="hr-HR" dirty="0"/>
              <a:t>eća rješenja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0064-2A7B-3437-D70D-A47B1DB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2600" dirty="0"/>
              <a:t>Riffusion, MUSICGEN, SS VQ-VAE, …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Većina dosadašnjih rješenja može izvrsno provesti prijenos stila, ali samo za stilove koje je model vidio tijekom učenja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Dodatno, često neuspješan prijenos stilova zvukova prirode ili umjetno generiranih zvuka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Modeli često kao ulaz očekuju detaljan tekstualni opis stila</a:t>
            </a:r>
          </a:p>
        </p:txBody>
      </p:sp>
    </p:spTree>
    <p:extLst>
      <p:ext uri="{BB962C8B-B14F-4D97-AF65-F5344CB8AC3E}">
        <p14:creationId xmlns:p14="http://schemas.microsoft.com/office/powerpoint/2010/main" val="25674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CA0B-4836-8B4C-5030-163FE18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 Pixabay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B056-DC81-6EE6-F9D4-AB3868A1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hr-HR" sz="2600" dirty="0"/>
          </a:p>
          <a:p>
            <a:pPr lvl="1"/>
            <a:r>
              <a:rPr lang="hr-HR" sz="2600" dirty="0"/>
              <a:t>253 zvučna zapisa .wav formata (pretvorba u mel-spektrogram)</a:t>
            </a:r>
          </a:p>
          <a:p>
            <a:pPr lvl="1"/>
            <a:endParaRPr lang="en-US" sz="2600" dirty="0"/>
          </a:p>
          <a:p>
            <a:pPr lvl="1"/>
            <a:r>
              <a:rPr lang="hr-HR" sz="2600" dirty="0"/>
              <a:t>Podjela:</a:t>
            </a:r>
          </a:p>
          <a:p>
            <a:pPr lvl="2"/>
            <a:r>
              <a:rPr lang="hr-HR" sz="2600" dirty="0"/>
              <a:t>Sadržaj:</a:t>
            </a:r>
          </a:p>
          <a:p>
            <a:pPr lvl="3"/>
            <a:r>
              <a:rPr lang="hr-HR" sz="2600" dirty="0"/>
              <a:t>179 zapisa</a:t>
            </a:r>
          </a:p>
          <a:p>
            <a:pPr lvl="3"/>
            <a:r>
              <a:rPr lang="hr-HR" sz="2600" dirty="0"/>
              <a:t>13 kategorija</a:t>
            </a:r>
          </a:p>
          <a:p>
            <a:pPr lvl="2"/>
            <a:r>
              <a:rPr lang="hr-HR" sz="2600" dirty="0"/>
              <a:t>Stil</a:t>
            </a:r>
          </a:p>
          <a:p>
            <a:pPr lvl="3"/>
            <a:r>
              <a:rPr lang="hr-HR" sz="2600" dirty="0"/>
              <a:t>74 zapisa</a:t>
            </a:r>
          </a:p>
          <a:p>
            <a:pPr lvl="3"/>
            <a:r>
              <a:rPr lang="hr-HR" sz="2600" dirty="0"/>
              <a:t>18 kategorija</a:t>
            </a:r>
          </a:p>
        </p:txBody>
      </p:sp>
      <p:pic>
        <p:nvPicPr>
          <p:cNvPr id="1026" name="Picture 2" descr="Getting to Know the Mel Spectrogram | by Dalya Gartzman | Towards Data  Science">
            <a:extLst>
              <a:ext uri="{FF2B5EF4-FFF2-40B4-BE49-F238E27FC236}">
                <a16:creationId xmlns:a16="http://schemas.microsoft.com/office/drawing/2014/main" id="{7FC24426-D638-9981-DEA4-00CEB8C5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468"/>
            <a:ext cx="56292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D56-4744-D496-D8B0-168FEA97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Arhitektura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B907-C553-2EFF-D907-55CC5A3D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53" y="2103166"/>
            <a:ext cx="2420620" cy="392875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Okosnica Riffusion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Koder teksta iz CLIP-a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Modul TVE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5FDEC8B8-72B9-762F-8D20-D091044C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6" y="1959233"/>
            <a:ext cx="8230023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663-94A8-1727-517B-CAC49AD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Arhitektura, modul TVE</a:t>
            </a:r>
            <a:endParaRPr lang="hr-HR" dirty="0"/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3C57308A-EB26-4945-40D4-38DE8937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855" y="351590"/>
            <a:ext cx="3026999" cy="56779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401C9C-D23F-8C9A-5CF2-A6F8CCF6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84720" cy="402336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Cilj: asocirati vremenski korak t i ugrađivanje </a:t>
            </a:r>
          </a:p>
          <a:p>
            <a:pPr marL="201168" lvl="1" indent="0">
              <a:buNone/>
            </a:pPr>
            <a:r>
              <a:rPr lang="hr-HR" sz="2600" dirty="0"/>
              <a:t>          znaka ”*” sa stilom tijekom učenja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Uče se isključivo parametri ovog modula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Nakon učenja, modul vodi proces prijenosa stila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74467-2835-63BB-F07C-F89B70BB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1" y="4313049"/>
            <a:ext cx="67827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5D10-27D5-A025-C9F9-B632CFFE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 stila</a:t>
            </a:r>
          </a:p>
        </p:txBody>
      </p:sp>
      <p:pic>
        <p:nvPicPr>
          <p:cNvPr id="8" name="Picture 7" descr="A diagram of a purple square&#10;&#10;Description automatically generated">
            <a:extLst>
              <a:ext uri="{FF2B5EF4-FFF2-40B4-BE49-F238E27FC236}">
                <a16:creationId xmlns:a16="http://schemas.microsoft.com/office/drawing/2014/main" id="{5928D526-407F-1D2B-E292-9A839C12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2258291"/>
            <a:ext cx="11631648" cy="1829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96A75-F0D2-D6BC-3EBD-C1D8EC2C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16193"/>
            <a:ext cx="10058400" cy="1269384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7"/>
            <a:r>
              <a:rPr lang="hr-HR" sz="2600" dirty="0"/>
              <a:t>Hiperparametri: broj koraka prijenosa, scale, strength</a:t>
            </a:r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D7051-966D-EBCC-585F-BF768924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44" y="5614425"/>
            <a:ext cx="474411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EF8-A5B6-A112-70AA-46AE6954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dobrote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5234-A7EC-9749-50E3-3C50C464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600" dirty="0"/>
          </a:p>
          <a:p>
            <a:pPr lvl="1"/>
            <a:r>
              <a:rPr lang="en-US" sz="2600" dirty="0" err="1"/>
              <a:t>Mjera</a:t>
            </a:r>
            <a:r>
              <a:rPr lang="en-US" sz="2600" dirty="0"/>
              <a:t> CLAP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</a:t>
            </a:r>
            <a:r>
              <a:rPr lang="hr-HR" sz="2600" dirty="0"/>
              <a:t>čuvanje sadržaja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Podudaranje stila</a:t>
            </a:r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B5AD2-0695-FE2B-539A-BB5E05A6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91" y="2730151"/>
            <a:ext cx="5744377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1DA0C-7563-BBA1-ABE4-F60892A7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55" y="4199213"/>
            <a:ext cx="4048690" cy="438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545D6-03E6-6586-86F4-BBBEC387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85" y="5249116"/>
            <a:ext cx="612543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8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369</Words>
  <Application>Microsoft Office PowerPoint</Application>
  <PresentationFormat>Widescreen</PresentationFormat>
  <Paragraphs>105</Paragraphs>
  <Slides>17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Calibri</vt:lpstr>
      <vt:lpstr>Calibri Light</vt:lpstr>
      <vt:lpstr>Roboto</vt:lpstr>
      <vt:lpstr>Retrospect</vt:lpstr>
      <vt:lpstr>Prenošenje stila glazbe korištenjem difuzijskih modela</vt:lpstr>
      <vt:lpstr>Sadržaj</vt:lpstr>
      <vt:lpstr>Opis problema i motivacija</vt:lpstr>
      <vt:lpstr>Postojeća rješenja</vt:lpstr>
      <vt:lpstr>Skup podataka Pixabay</vt:lpstr>
      <vt:lpstr>Arhitektura</vt:lpstr>
      <vt:lpstr>Arhitektura, modul TVE</vt:lpstr>
      <vt:lpstr>Prijenos stila</vt:lpstr>
      <vt:lpstr>Mjere dobrote</vt:lpstr>
      <vt:lpstr>Eksperimenti</vt:lpstr>
      <vt:lpstr>Eksperimentalne postavke</vt:lpstr>
      <vt:lpstr>Eksperimentalni rezultati</vt:lpstr>
      <vt:lpstr>Eksperimentalni rezultati</vt:lpstr>
      <vt:lpstr>Eksperimentalni rezultati - demonstracija</vt:lpstr>
      <vt:lpstr>Usporedba s prijašnjim radovima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Jambrovic</dc:creator>
  <cp:lastModifiedBy>Dominik Jambrovic</cp:lastModifiedBy>
  <cp:revision>1</cp:revision>
  <dcterms:created xsi:type="dcterms:W3CDTF">2024-06-02T15:33:07Z</dcterms:created>
  <dcterms:modified xsi:type="dcterms:W3CDTF">2025-01-18T20:42:37Z</dcterms:modified>
</cp:coreProperties>
</file>