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73" r:id="rId15"/>
    <p:sldId id="274" r:id="rId16"/>
    <p:sldId id="275" r:id="rId17"/>
    <p:sldId id="264" r:id="rId18"/>
    <p:sldId id="26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</a:t>
            </a:r>
            <a:r>
              <a:rPr lang="it-IT" dirty="0" err="1"/>
              <a:t>codes</a:t>
            </a:r>
            <a:r>
              <a:rPr lang="it-IT" dirty="0"/>
              <a:t>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IDPS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IDPS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 dirty="0"/>
              <a:t> detector and </a:t>
            </a:r>
            <a:r>
              <a:rPr lang="it-IT" dirty="0" err="1"/>
              <a:t>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firewall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contermeasures</a:t>
            </a:r>
            <a:r>
              <a:rPr lang="it-IT" dirty="0"/>
              <a:t> are </a:t>
            </a:r>
            <a:r>
              <a:rPr lang="it-IT" dirty="0" err="1"/>
              <a:t>recommended</a:t>
            </a:r>
            <a:r>
              <a:rPr lang="it-IT" dirty="0"/>
              <a:t> by OWASP in </a:t>
            </a:r>
            <a:r>
              <a:rPr lang="it-IT" dirty="0" err="1"/>
              <a:t>order</a:t>
            </a:r>
            <a:r>
              <a:rPr lang="it-IT" dirty="0"/>
              <a:t> to reduce brute force/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password </a:t>
            </a:r>
            <a:r>
              <a:rPr lang="it-IT" dirty="0" err="1"/>
              <a:t>efficiency</a:t>
            </a:r>
            <a:r>
              <a:rPr lang="it-IT" dirty="0"/>
              <a:t> and </a:t>
            </a:r>
            <a:r>
              <a:rPr lang="it-IT" dirty="0" err="1"/>
              <a:t>effectiveness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from </a:t>
            </a:r>
            <a:r>
              <a:rPr lang="it-IT" dirty="0" err="1"/>
              <a:t>that</a:t>
            </a:r>
            <a:r>
              <a:rPr lang="it-IT" dirty="0"/>
              <a:t>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user (and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an account </a:t>
            </a:r>
            <a:r>
              <a:rPr lang="it-IT" dirty="0" err="1"/>
              <a:t>lockdown</a:t>
            </a:r>
            <a:r>
              <a:rPr lang="it-IT" dirty="0"/>
              <a:t> to an IP for 5 </a:t>
            </a:r>
            <a:r>
              <a:rPr lang="it-IT" dirty="0" err="1"/>
              <a:t>times</a:t>
            </a:r>
            <a:r>
              <a:rPr lang="it-IT" dirty="0"/>
              <a:t>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day,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IP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ignored</a:t>
            </a:r>
            <a:r>
              <a:rPr lang="it-IT" dirty="0"/>
              <a:t> for 2 hours,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user </a:t>
            </a:r>
            <a:r>
              <a:rPr lang="it-IT" dirty="0" err="1"/>
              <a:t>existence</a:t>
            </a:r>
            <a:r>
              <a:rPr lang="it-IT" dirty="0"/>
              <a:t> or password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option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blacklisting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failures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never</a:t>
            </a:r>
            <a:r>
              <a:rPr lang="it-IT" dirty="0"/>
              <a:t>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secure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</a:t>
            </a:r>
            <a:r>
              <a:rPr lang="it-IT" dirty="0"/>
              <a:t>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feedbacks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stretching.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1254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COMING SOON</vt:lpstr>
      <vt:lpstr>SERVER FEATURES</vt:lpstr>
      <vt:lpstr>GENERAL PROGRAMMING TECHNIQUES</vt:lpstr>
      <vt:lpstr>No hardcoded password</vt:lpstr>
      <vt:lpstr>SQL Injection Prevention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A simple IDPS</vt:lpstr>
      <vt:lpstr>Simple IDPS</vt:lpstr>
      <vt:lpstr>Failed login attempts </vt:lpstr>
      <vt:lpstr>Account lockdowns</vt:lpstr>
      <vt:lpstr>Final thoughts</vt:lpstr>
      <vt:lpstr>Implicit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45</cp:revision>
  <dcterms:created xsi:type="dcterms:W3CDTF">2017-12-15T10:13:12Z</dcterms:created>
  <dcterms:modified xsi:type="dcterms:W3CDTF">2017-12-17T19:58:46Z</dcterms:modified>
</cp:coreProperties>
</file>