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7" r:id="rId8"/>
    <p:sldId id="268" r:id="rId9"/>
    <p:sldId id="271" r:id="rId10"/>
    <p:sldId id="272" r:id="rId11"/>
    <p:sldId id="263" r:id="rId12"/>
    <p:sldId id="262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E704-CEA2-4907-B072-425DC997E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34AFA-37D4-4C0A-BC0D-55D89FDB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E04DE-41F8-4EB2-9CB1-C80C4F23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7C7F2E-B387-4E79-86D0-E4DD378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D51A-1616-4F84-959C-FBB4B03D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0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A822F-C7A8-4506-8970-5B7BCB5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CCDC1C-0622-43C7-A51B-9EF899887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048B42-BF74-4B7A-A3C9-06A13DE3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3C1878-EC48-4349-AE2F-D3F939C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143ABD-C8B5-4DC2-958E-6EBF0D7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9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653602-85A6-4A12-8C24-F1BAF11E2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0161B2-B371-4978-B8E8-5C1F55C7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A71A77-3992-453B-A49A-1318AC41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F0AA1-4105-40C5-A57C-15E5C39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759FA-9E8F-405F-83E4-A034EAD2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73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90758-0F68-4D05-AA3C-5F7F69C7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8272A-BC87-42F1-93F4-4945468D8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084C2D-1FC6-4B00-BC18-4AC3A840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E0060-FC1C-43F9-957C-3FF51AFD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F36EA-2F4A-4C6D-884D-805FEB4F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87115-300C-4B7D-847C-14E2FEAF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EB242-80EF-4122-A179-4324A365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981CD2-A37A-4AC9-8EDD-1E27C29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FD5418-B0F7-4F0D-8B91-19944E23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6E9461-A128-4D90-89A8-EEFBDA8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10222-626C-4CA2-91D9-081649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72902-799B-4BA9-9A61-7D1D2C05E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2279B6-4D8B-4845-A91B-420AD56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909587-A500-40E1-BFDC-8200DF55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707F-A631-4BB0-BB75-53116E8D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F2DBE7-4B61-4F64-9E21-30E321C6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7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D310A-5ECC-4BE1-AF4F-FCBAF843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99B9B4-ED7D-4970-95BF-D4A325C1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D8FBE6-363F-43E1-8E41-483C2F8B4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B3F3AE-1421-475A-B754-761FC6A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D66CBC-2785-457C-B197-F2F83EF20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5D5D63-44D3-4F0F-854A-DFAC7DDF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EB6BC-6FB5-48E4-AA64-5C4B0C3E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331661-429F-466E-82C4-DBF79966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147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5C54C2-4386-487B-B15A-6F7F55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6EE0983-3580-4261-A373-362E9621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92DBE1-33FB-4D4C-8941-EB8A79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E2EA13-87D6-4661-A831-D5A85D6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9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1DA838-00E6-4B87-91DC-AAA800A3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81E0345-54D2-41EE-9A63-9918C4B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39DBB5-CDA8-4030-B49B-9600D2D1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98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F959E-D111-47BE-A79A-AE3C01FD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144FF-85B1-46A0-97B8-A92B54BA0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13F04B-62F5-4A98-8DC8-43D34CF7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57757-4D8E-4F10-B793-0C5DE337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D242A-0AD8-4CA4-BEAA-64E64CAC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0061C3-D0E6-4BE9-876A-81ECDF4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07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98EA6-6E9F-4CE0-AD30-AB810A90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D967C3-1DA5-4618-8BFD-B9008C46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472597-371F-4745-8C05-4FFFE8B5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43FB01-C979-4E69-AE86-071BCA06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7C9A6-4429-4376-8018-37BDD4BC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034E9D-0444-4800-821F-AA201F2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7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B2E365-C201-4783-B0D1-3A65E90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07CC3F-8D9D-4987-9691-1F2D4B27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0614C-94AF-48FE-82C1-4431BDCE3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CAE98-D902-491D-97AE-B55C550A56C1}" type="datetimeFigureOut">
              <a:rPr lang="it-IT" smtClean="0"/>
              <a:t>17/12/2017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C6CBA9-DCE8-4607-A140-DE217C12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5A5D25-7CCB-4ABF-AB91-12E2A1E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48D56-5260-455E-99A3-8F552261A3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9FF8B-D5B4-4F9D-B233-D2EFF318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COMING SOON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AD4EE-9CA7-42DC-97DE-19CF2A7E0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Ma poi sono le mie, perché le stai guardando? Fatti le slide tue</a:t>
            </a:r>
          </a:p>
        </p:txBody>
      </p:sp>
    </p:spTree>
    <p:extLst>
      <p:ext uri="{BB962C8B-B14F-4D97-AF65-F5344CB8AC3E}">
        <p14:creationId xmlns:p14="http://schemas.microsoft.com/office/powerpoint/2010/main" val="180644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F7D77F-4F4F-4AF0-BDB1-7F5A66DA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2-steps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749EC-49A7-443C-A533-B49C9A20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 2-steps </a:t>
            </a:r>
            <a:r>
              <a:rPr lang="it-IT" dirty="0" err="1"/>
              <a:t>authentication</a:t>
            </a:r>
            <a:r>
              <a:rPr lang="it-IT" dirty="0"/>
              <a:t> system, so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user </a:t>
            </a:r>
            <a:r>
              <a:rPr lang="it-IT" dirty="0" err="1"/>
              <a:t>identity</a:t>
            </a:r>
            <a:r>
              <a:rPr lang="it-IT" dirty="0"/>
              <a:t> by password knowledge </a:t>
            </a:r>
            <a:r>
              <a:rPr lang="it-IT" dirty="0" err="1"/>
              <a:t>only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identifier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-world scenario a more accurate device </a:t>
            </a:r>
            <a:r>
              <a:rPr lang="it-IT" dirty="0" err="1"/>
              <a:t>fingerprint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needed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successful</a:t>
            </a:r>
            <a:r>
              <a:rPr lang="it-IT" dirty="0"/>
              <a:t> login </a:t>
            </a:r>
            <a:r>
              <a:rPr lang="it-IT" dirty="0" err="1"/>
              <a:t>attempt</a:t>
            </a:r>
            <a:r>
              <a:rPr lang="it-IT" dirty="0"/>
              <a:t> the devices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a list of </a:t>
            </a:r>
            <a:r>
              <a:rPr lang="it-IT" dirty="0" err="1"/>
              <a:t>trusted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one of </a:t>
            </a:r>
            <a:r>
              <a:rPr lang="it-IT" dirty="0" err="1"/>
              <a:t>them</a:t>
            </a:r>
            <a:r>
              <a:rPr lang="it-IT" dirty="0"/>
              <a:t>, login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approved</a:t>
            </a:r>
            <a:r>
              <a:rPr lang="it-IT" dirty="0"/>
              <a:t>; </a:t>
            </a:r>
            <a:r>
              <a:rPr lang="it-IT" dirty="0" err="1"/>
              <a:t>otherwise</a:t>
            </a:r>
            <a:r>
              <a:rPr lang="it-IT" dirty="0"/>
              <a:t> a </a:t>
            </a:r>
            <a:r>
              <a:rPr lang="it-IT" dirty="0" err="1"/>
              <a:t>confirmation</a:t>
            </a:r>
            <a:r>
              <a:rPr lang="it-IT" dirty="0"/>
              <a:t> mail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/>
              <a:t> with SHA-256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way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steal</a:t>
            </a:r>
            <a:r>
              <a:rPr lang="it-IT" dirty="0"/>
              <a:t> an account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Knows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and </a:t>
            </a:r>
            <a:r>
              <a:rPr lang="it-IT" dirty="0" err="1"/>
              <a:t>has</a:t>
            </a:r>
            <a:r>
              <a:rPr lang="it-IT" dirty="0"/>
              <a:t> one of the </a:t>
            </a:r>
            <a:r>
              <a:rPr lang="it-IT" dirty="0" err="1"/>
              <a:t>trusted</a:t>
            </a:r>
            <a:r>
              <a:rPr lang="it-IT" dirty="0"/>
              <a:t> devices</a:t>
            </a:r>
          </a:p>
          <a:p>
            <a:pPr lvl="1"/>
            <a:r>
              <a:rPr lang="it-IT" dirty="0"/>
              <a:t>Or </a:t>
            </a:r>
            <a:r>
              <a:rPr lang="it-IT" dirty="0" err="1"/>
              <a:t>knows</a:t>
            </a:r>
            <a:r>
              <a:rPr lang="it-IT" dirty="0"/>
              <a:t> password and stole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87455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A6B881-99C6-4A53-9887-C4CF7F81C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40AB1A-1C75-4E7E-B2F6-E36092B5E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43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691D0-7338-46F2-8ADD-28A06C04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C787D0-B8AB-4FE5-887B-27D8C44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9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3D74B8-6F8F-481C-8088-17C123A6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SID : Simple </a:t>
            </a:r>
            <a:r>
              <a:rPr lang="it-IT" dirty="0" err="1"/>
              <a:t>Intrusion</a:t>
            </a:r>
            <a:r>
              <a:rPr lang="it-IT" dirty="0"/>
              <a:t> Detector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0630231-09D6-4CD3-9B2B-DBD9768B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1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E6DEA-D7A1-44D2-8559-89B730CE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thoughts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A8CAC3-1E41-4E08-84F1-50D0906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28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7CE87-7A60-4DFB-8B71-6EC9C173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Implicit</a:t>
            </a:r>
            <a:r>
              <a:rPr lang="it-IT" dirty="0"/>
              <a:t>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D6CB-DA10-49AA-AC33-97037567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847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D6C40B-86C1-403F-86AE-4F1BE0282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SERVER FEATURES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634A2A-7FE2-47D7-ABB2-30A9C641D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Certificate server</a:t>
            </a:r>
          </a:p>
        </p:txBody>
      </p:sp>
    </p:spTree>
    <p:extLst>
      <p:ext uri="{BB962C8B-B14F-4D97-AF65-F5344CB8AC3E}">
        <p14:creationId xmlns:p14="http://schemas.microsoft.com/office/powerpoint/2010/main" val="1609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CC94F-CD55-472E-BBAD-EA5D9387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GENERAL PROGRAMMING TECHNIQUES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1B3825-8169-45AD-B788-66B8EA98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02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7D4BB-6529-4710-8705-90488E3E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 </a:t>
            </a:r>
            <a:r>
              <a:rPr lang="it-IT" dirty="0" err="1"/>
              <a:t>hardcoded</a:t>
            </a:r>
            <a:r>
              <a:rPr lang="it-IT" dirty="0"/>
              <a:t> password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D3F60E-8942-48DD-9307-04056E0A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Harcoding</a:t>
            </a:r>
            <a:r>
              <a:rPr lang="it-IT" dirty="0"/>
              <a:t> password in code </a:t>
            </a:r>
          </a:p>
        </p:txBody>
      </p:sp>
    </p:spTree>
    <p:extLst>
      <p:ext uri="{BB962C8B-B14F-4D97-AF65-F5344CB8AC3E}">
        <p14:creationId xmlns:p14="http://schemas.microsoft.com/office/powerpoint/2010/main" val="129498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CB0CF-B89A-4803-B903-F1DF454B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</a:t>
            </a:r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Prevention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2D3A82-B8F3-4A9D-B7FE-A246D898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Injection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by OWASP in </a:t>
            </a:r>
            <a:r>
              <a:rPr lang="it-IT" dirty="0" err="1"/>
              <a:t>its</a:t>
            </a:r>
            <a:r>
              <a:rPr lang="it-IT" dirty="0"/>
              <a:t> Top 10 Web Application Security Risk list</a:t>
            </a:r>
          </a:p>
          <a:p>
            <a:r>
              <a:rPr lang="it-IT" dirty="0" err="1"/>
              <a:t>Injections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user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or </a:t>
            </a:r>
            <a:r>
              <a:rPr lang="it-IT" dirty="0" err="1"/>
              <a:t>validated</a:t>
            </a:r>
            <a:endParaRPr lang="it-IT" dirty="0"/>
          </a:p>
          <a:p>
            <a:r>
              <a:rPr lang="it-IT" dirty="0"/>
              <a:t>Database </a:t>
            </a:r>
            <a:r>
              <a:rPr lang="it-IT" dirty="0" err="1"/>
              <a:t>queries</a:t>
            </a:r>
            <a:r>
              <a:rPr lang="it-IT" dirty="0"/>
              <a:t> are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PreparedStatements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use </a:t>
            </a:r>
            <a:r>
              <a:rPr lang="it-IT" dirty="0" err="1"/>
              <a:t>placeholder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data </a:t>
            </a:r>
            <a:r>
              <a:rPr lang="it-IT" dirty="0" err="1"/>
              <a:t>evaluation</a:t>
            </a:r>
            <a:r>
              <a:rPr lang="it-IT" dirty="0"/>
              <a:t>, so </a:t>
            </a:r>
            <a:r>
              <a:rPr lang="it-IT" dirty="0" err="1"/>
              <a:t>query</a:t>
            </a:r>
            <a:r>
              <a:rPr lang="it-IT" dirty="0"/>
              <a:t> code and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mixed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231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6E730-FB43-429D-8482-5F52964B3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Password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B6FD50-6889-47AA-9FF4-ED8CB289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4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B9639-0F4A-45B1-8110-C19393E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Management </a:t>
            </a:r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7917-251F-4290-91B9-87BCC01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1420838"/>
            <a:ext cx="10791092" cy="4756126"/>
          </a:xfrm>
        </p:spPr>
        <p:txBody>
          <a:bodyPr>
            <a:normAutofit/>
          </a:bodyPr>
          <a:lstStyle/>
          <a:p>
            <a:r>
              <a:rPr lang="it-IT" dirty="0"/>
              <a:t>Password management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critical</a:t>
            </a:r>
            <a:r>
              <a:rPr lang="it-IT" dirty="0"/>
              <a:t> for system security</a:t>
            </a:r>
          </a:p>
          <a:p>
            <a:r>
              <a:rPr lang="it-IT" dirty="0" err="1"/>
              <a:t>Storing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 or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unsalted</a:t>
            </a:r>
            <a:r>
              <a:rPr lang="it-IT" dirty="0"/>
              <a:t> </a:t>
            </a:r>
            <a:r>
              <a:rPr lang="it-IT" dirty="0" err="1"/>
              <a:t>hashes</a:t>
            </a:r>
            <a:r>
              <a:rPr lang="it-IT" dirty="0"/>
              <a:t> </a:t>
            </a:r>
            <a:r>
              <a:rPr lang="it-IT" dirty="0" err="1"/>
              <a:t>leads</a:t>
            </a:r>
            <a:r>
              <a:rPr lang="it-IT" dirty="0"/>
              <a:t> to account </a:t>
            </a:r>
            <a:r>
              <a:rPr lang="it-IT" dirty="0" err="1"/>
              <a:t>stealing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the first step to sensitive data </a:t>
            </a:r>
            <a:r>
              <a:rPr lang="it-IT" dirty="0" err="1"/>
              <a:t>disclosure</a:t>
            </a:r>
            <a:r>
              <a:rPr lang="it-IT" dirty="0"/>
              <a:t> or </a:t>
            </a:r>
            <a:r>
              <a:rPr lang="it-IT" dirty="0" err="1"/>
              <a:t>backdoor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  <a:p>
            <a:pPr lvl="1"/>
            <a:r>
              <a:rPr lang="it-IT" dirty="0"/>
              <a:t>An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MD5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digests</a:t>
            </a:r>
            <a:r>
              <a:rPr lang="it-IT" dirty="0"/>
              <a:t>,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fast, </a:t>
            </a:r>
            <a:r>
              <a:rPr lang="it-IT" dirty="0" err="1"/>
              <a:t>memory-conserving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, </a:t>
            </a:r>
            <a:r>
              <a:rPr lang="it-IT" dirty="0" err="1"/>
              <a:t>crackable</a:t>
            </a:r>
            <a:r>
              <a:rPr lang="it-IT" dirty="0"/>
              <a:t> by </a:t>
            </a:r>
            <a:r>
              <a:rPr lang="it-IT" dirty="0" err="1"/>
              <a:t>GPUs</a:t>
            </a:r>
            <a:r>
              <a:rPr lang="it-IT" dirty="0"/>
              <a:t>, </a:t>
            </a:r>
            <a:r>
              <a:rPr lang="it-IT" dirty="0" err="1"/>
              <a:t>FPGAs</a:t>
            </a:r>
            <a:r>
              <a:rPr lang="it-IT" dirty="0"/>
              <a:t> and </a:t>
            </a:r>
            <a:r>
              <a:rPr lang="it-IT" dirty="0" err="1"/>
              <a:t>ASICs</a:t>
            </a:r>
            <a:endParaRPr lang="it-IT" dirty="0"/>
          </a:p>
          <a:p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easily-guessable</a:t>
            </a:r>
            <a:r>
              <a:rPr lang="it-IT" dirty="0"/>
              <a:t> password </a:t>
            </a:r>
            <a:r>
              <a:rPr lang="it-IT" dirty="0" err="1"/>
              <a:t>like</a:t>
            </a:r>
            <a:r>
              <a:rPr lang="it-IT" dirty="0"/>
              <a:t> «1234» or «password»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vulnerability</a:t>
            </a:r>
            <a:r>
              <a:rPr lang="it-IT" dirty="0"/>
              <a:t> </a:t>
            </a:r>
            <a:r>
              <a:rPr lang="it-IT" dirty="0" err="1"/>
              <a:t>independent</a:t>
            </a:r>
            <a:r>
              <a:rPr lang="it-IT" dirty="0"/>
              <a:t> from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technique</a:t>
            </a:r>
            <a:r>
              <a:rPr lang="it-IT" dirty="0"/>
              <a:t>, so a strong password policy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enforced</a:t>
            </a:r>
            <a:r>
              <a:rPr lang="it-IT" dirty="0"/>
              <a:t>.</a:t>
            </a:r>
          </a:p>
          <a:p>
            <a:r>
              <a:rPr lang="it-IT" dirty="0"/>
              <a:t>A system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resilient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to password </a:t>
            </a:r>
            <a:r>
              <a:rPr lang="it-IT" dirty="0" err="1"/>
              <a:t>stealing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implementing</a:t>
            </a:r>
            <a:r>
              <a:rPr lang="it-IT" dirty="0"/>
              <a:t> a </a:t>
            </a:r>
            <a:r>
              <a:rPr lang="it-IT" dirty="0" err="1"/>
              <a:t>multifactor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34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8847-30BA-42DB-A627-5C5318FE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C0B16-F1BB-46C4-B359-A25BEEC7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password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techniques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</a:t>
            </a:r>
            <a:r>
              <a:rPr lang="it-IT" dirty="0" err="1"/>
              <a:t>salt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too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pepper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alongside</a:t>
            </a:r>
            <a:r>
              <a:rPr lang="it-IT" dirty="0"/>
              <a:t> the password.</a:t>
            </a:r>
          </a:p>
          <a:p>
            <a:pPr lvl="1"/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security to </a:t>
            </a:r>
            <a:r>
              <a:rPr lang="it-IT" dirty="0" err="1"/>
              <a:t>passwords</a:t>
            </a:r>
            <a:r>
              <a:rPr lang="it-IT" dirty="0"/>
              <a:t>, no </a:t>
            </a:r>
            <a:r>
              <a:rPr lang="it-IT" dirty="0" err="1"/>
              <a:t>algorithm</a:t>
            </a:r>
            <a:r>
              <a:rPr lang="it-IT" dirty="0"/>
              <a:t> supports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and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probably</a:t>
            </a:r>
            <a:r>
              <a:rPr lang="it-IT" dirty="0"/>
              <a:t> reduce </a:t>
            </a:r>
            <a:r>
              <a:rPr lang="it-IT" dirty="0" err="1"/>
              <a:t>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enhance</a:t>
            </a:r>
            <a:r>
              <a:rPr lang="it-IT" dirty="0"/>
              <a:t> system security</a:t>
            </a:r>
          </a:p>
          <a:p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hashing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whittled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down to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passwords</a:t>
            </a:r>
            <a:r>
              <a:rPr lang="it-IT" dirty="0"/>
              <a:t>: </a:t>
            </a:r>
            <a:r>
              <a:rPr lang="it-IT" dirty="0" err="1"/>
              <a:t>bcrypt</a:t>
            </a:r>
            <a:r>
              <a:rPr lang="it-IT" dirty="0"/>
              <a:t>, </a:t>
            </a:r>
            <a:r>
              <a:rPr lang="it-IT" dirty="0" err="1"/>
              <a:t>scrypt</a:t>
            </a:r>
            <a:r>
              <a:rPr lang="it-IT" dirty="0"/>
              <a:t> and PBDKF2.</a:t>
            </a:r>
          </a:p>
          <a:p>
            <a:pPr lvl="1"/>
            <a:r>
              <a:rPr lang="it-IT" dirty="0"/>
              <a:t>New </a:t>
            </a:r>
            <a:r>
              <a:rPr lang="it-IT" dirty="0" err="1"/>
              <a:t>ones</a:t>
            </a:r>
            <a:r>
              <a:rPr lang="it-IT" dirty="0"/>
              <a:t> are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, </a:t>
            </a:r>
            <a:r>
              <a:rPr lang="it-IT" dirty="0" err="1"/>
              <a:t>like</a:t>
            </a:r>
            <a:r>
              <a:rPr lang="it-IT" dirty="0"/>
              <a:t> Argon2, </a:t>
            </a:r>
            <a:r>
              <a:rPr lang="it-IT" dirty="0" err="1"/>
              <a:t>but</a:t>
            </a:r>
            <a:r>
              <a:rPr lang="it-IT" dirty="0"/>
              <a:t> security </a:t>
            </a:r>
            <a:r>
              <a:rPr lang="it-IT" dirty="0" err="1"/>
              <a:t>administrator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critcial</a:t>
            </a:r>
            <a:r>
              <a:rPr lang="it-IT" dirty="0"/>
              <a:t> </a:t>
            </a:r>
            <a:r>
              <a:rPr lang="it-IT" dirty="0" err="1"/>
              <a:t>weaknesses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1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0844C4-99AC-48E5-A637-111EC8D7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6BC3AC-6C51-4CE2-981E-81434233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50F446-7C8C-4709-A14F-D8078F6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use </a:t>
            </a: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works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thats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access,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makes</a:t>
            </a:r>
            <a:r>
              <a:rPr lang="it-IT" dirty="0"/>
              <a:t> </a:t>
            </a:r>
            <a:r>
              <a:rPr lang="it-IT" dirty="0" err="1"/>
              <a:t>GPUs</a:t>
            </a:r>
            <a:r>
              <a:rPr lang="it-IT" dirty="0"/>
              <a:t> </a:t>
            </a:r>
            <a:r>
              <a:rPr lang="it-IT" dirty="0" err="1"/>
              <a:t>ineffective</a:t>
            </a:r>
            <a:r>
              <a:rPr lang="it-IT" dirty="0"/>
              <a:t> in cracking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unlike</a:t>
            </a:r>
            <a:r>
              <a:rPr lang="it-IT" dirty="0"/>
              <a:t> PBKDF2)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security,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relatively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(2009),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received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</a:t>
            </a:r>
            <a:r>
              <a:rPr lang="it-IT" dirty="0" err="1"/>
              <a:t>scrutiny</a:t>
            </a:r>
            <a:r>
              <a:rPr lang="it-IT" dirty="0"/>
              <a:t>.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feedback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downsized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reputation</a:t>
            </a:r>
            <a:r>
              <a:rPr lang="it-IT" dirty="0"/>
              <a:t> and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by far more </a:t>
            </a:r>
            <a:r>
              <a:rPr lang="it-IT" dirty="0" err="1"/>
              <a:t>computationally</a:t>
            </a:r>
            <a:r>
              <a:rPr lang="it-IT" dirty="0"/>
              <a:t> intensive.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scrypt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password </a:t>
            </a:r>
            <a:r>
              <a:rPr lang="it-IT" dirty="0" err="1"/>
              <a:t>based</a:t>
            </a:r>
            <a:r>
              <a:rPr lang="it-IT" dirty="0"/>
              <a:t> hard disk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not</a:t>
            </a:r>
            <a:r>
              <a:rPr lang="it-IT" dirty="0"/>
              <a:t> password </a:t>
            </a:r>
            <a:r>
              <a:rPr lang="it-IT" dirty="0" err="1"/>
              <a:t>encryption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bcrypt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more </a:t>
            </a:r>
            <a:r>
              <a:rPr lang="it-IT" dirty="0" err="1"/>
              <a:t>expensive</a:t>
            </a:r>
            <a:r>
              <a:rPr lang="it-IT" dirty="0"/>
              <a:t> hardware </a:t>
            </a:r>
            <a:r>
              <a:rPr lang="it-IT" dirty="0" err="1"/>
              <a:t>than</a:t>
            </a:r>
            <a:r>
              <a:rPr lang="it-IT" dirty="0"/>
              <a:t> PBDKF2 in </a:t>
            </a:r>
            <a:r>
              <a:rPr lang="it-IT" dirty="0" err="1"/>
              <a:t>order</a:t>
            </a:r>
            <a:r>
              <a:rPr lang="it-IT" dirty="0"/>
              <a:t> to crack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 long,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bcrypt</a:t>
            </a:r>
            <a:r>
              <a:rPr lang="it-IT" dirty="0"/>
              <a:t> text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. </a:t>
            </a:r>
            <a:r>
              <a:rPr lang="it-IT" dirty="0" err="1"/>
              <a:t>Because</a:t>
            </a:r>
            <a:r>
              <a:rPr lang="it-IT" dirty="0"/>
              <a:t> a password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55 </a:t>
            </a:r>
            <a:r>
              <a:rPr lang="it-IT" dirty="0" err="1"/>
              <a:t>characters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an </a:t>
            </a:r>
            <a:r>
              <a:rPr lang="it-IT" dirty="0" err="1"/>
              <a:t>issue</a:t>
            </a:r>
            <a:r>
              <a:rPr lang="it-IT" dirty="0"/>
              <a:t>.</a:t>
            </a:r>
          </a:p>
        </p:txBody>
      </p:sp>
      <p:pic>
        <p:nvPicPr>
          <p:cNvPr id="4098" name="Picture 2" descr="https://cdn-images-1.medium.com/max/800/1*QdbniDuZiiF1N7ArNJChOA.png">
            <a:extLst>
              <a:ext uri="{FF2B5EF4-FFF2-40B4-BE49-F238E27FC236}">
                <a16:creationId xmlns:a16="http://schemas.microsoft.com/office/drawing/2014/main" id="{A86B65EE-152A-4699-A0D8-3195969A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07" y="871159"/>
            <a:ext cx="6853251" cy="327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570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COMING SOON</vt:lpstr>
      <vt:lpstr>SERVER FEATURES</vt:lpstr>
      <vt:lpstr>GENERAL PROGRAMMING TECHNIQUES</vt:lpstr>
      <vt:lpstr>No hardcoded password</vt:lpstr>
      <vt:lpstr>SQL Injection Prevention</vt:lpstr>
      <vt:lpstr>Password Management</vt:lpstr>
      <vt:lpstr>Password Management Introduction</vt:lpstr>
      <vt:lpstr>Password cryptography</vt:lpstr>
      <vt:lpstr>Presentazione standard di PowerPoint</vt:lpstr>
      <vt:lpstr>2-steps Authentication</vt:lpstr>
      <vt:lpstr>Authentication</vt:lpstr>
      <vt:lpstr>Authentication</vt:lpstr>
      <vt:lpstr>SID : Simple Intrusion Detector</vt:lpstr>
      <vt:lpstr>Final thoughts</vt:lpstr>
      <vt:lpstr>Implicit weaknesses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COMING SOON</dc:title>
  <dc:creator>LUCA PIROZZI</dc:creator>
  <cp:lastModifiedBy>LUCA PIROZZI</cp:lastModifiedBy>
  <cp:revision>27</cp:revision>
  <dcterms:created xsi:type="dcterms:W3CDTF">2017-12-15T10:13:12Z</dcterms:created>
  <dcterms:modified xsi:type="dcterms:W3CDTF">2017-12-16T23:05:54Z</dcterms:modified>
</cp:coreProperties>
</file>