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08CE704-CEA2-4907-B072-425DC997E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72334AFA-37D4-4C0A-BC0D-55D89FDB6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496E04DE-41F8-4EB2-9CB1-C80C4F23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15/12/17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467C7F2E-B387-4E79-86D0-E4DD3789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9DBD51A-1616-4F84-959C-FBB4B03D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0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B7A822F-C7A8-4506-8970-5B7BCB5F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8CCDC1C-0622-43C7-A51B-9EF899887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C0048B42-BF74-4B7A-A3C9-06A13DE3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15/12/17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443C1878-EC48-4349-AE2F-D3F939C9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D143ABD-C8B5-4DC2-958E-6EBF0D7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09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E653602-85A6-4A12-8C24-F1BAF11E2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50161B2-B371-4978-B8E8-5C1F55C76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DBA71A77-3992-453B-A49A-1318AC41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15/12/17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B9BF0AA1-4105-40C5-A57C-15E5C396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BE6759FA-9E8F-405F-83E4-A034EAD2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73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1090758-0F68-4D05-AA3C-5F7F69C7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0C8272A-BC87-42F1-93F4-4945468D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6C084C2D-1FC6-4B00-BC18-4AC3A840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15/12/17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277E0060-FC1C-43F9-957C-3FF51AFD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F67F36EA-2F4A-4C6D-884D-805FEB4F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1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5587115-300C-4B7D-847C-14E2FEAF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725EB242-80EF-4122-A179-4324A365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5981CD2-A37A-4AC9-8EDD-1E27C29F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15/12/17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47FD5418-B0F7-4F0D-8B91-19944E23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746E9461-A128-4D90-89A8-EEFBDA8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90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8B10222-626C-4CA2-91D9-081649DC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35F72902-799B-4BA9-9A61-7D1D2C05E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02279B6-4D8B-4845-A91B-420AD569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2A909587-A500-40E1-BFDC-8200DF55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15/12/17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C889707F-A631-4BB0-BB75-53116E8D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2AF2DBE7-4B61-4F64-9E21-30E321C6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87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CBD310A-5ECC-4BE1-AF4F-FCBAF843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B699B9B4-ED7D-4970-95BF-D4A325C1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4D8FBE6-363F-43E1-8E41-483C2F8B4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B4B3F3AE-1421-475A-B754-761FC6AC1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6ED66CBC-2785-457C-B197-F2F83EF20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1E5D5D63-44D3-4F0F-854A-DFAC7DDF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15/12/17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CFDEB6BC-6FB5-48E4-AA64-5C4B0C3E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6C331661-429F-466E-82C4-DBF79966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47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75C54C2-4386-487B-B15A-6F7F55B8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6EE0983-3580-4261-A373-362E9621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15/12/17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1192DBE1-33FB-4D4C-8941-EB8A7979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C4E2EA13-87D6-4661-A831-D5A85D6B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9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001DA838-00E6-4B87-91DC-AAA800A3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15/12/17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081E0345-54D2-41EE-9A63-9918C4BF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C539DBB5-CDA8-4030-B49B-9600D2D1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98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E8F959E-D111-47BE-A79A-AE3C01FD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05144FF-85B1-46A0-97B8-A92B54BA0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0013F04B-62F5-4A98-8DC8-43D34CF7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A1957757-4D8E-4F10-B793-0C5DE337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15/12/17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E36D242A-0AD8-4CA4-BEAA-64E64CAC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0061C3-D0E6-4BE9-876A-81ECDF4D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0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F898EA6-6E9F-4CE0-AD30-AB810A90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05D967C3-1DA5-4618-8BFD-B9008C46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01472597-371F-4745-8C05-4FFFE8B5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543FB01-C979-4E69-AE86-071BCA06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15/12/17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7697C9A6-4429-4376-8018-37BDD4BC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7C034E9D-0444-4800-821F-AA201F28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7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C4B2E365-C201-4783-B0D1-3A65E90F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A07CC3F-8D9D-4987-9691-1F2D4B271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610614C-94AF-48FE-82C1-4431BDCE3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AE98-D902-491D-97AE-B55C550A56C1}" type="datetimeFigureOut">
              <a:rPr lang="it-IT" smtClean="0"/>
              <a:t>15/12/17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43C6CBA9-DCE8-4607-A140-DE217C12B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0A5A5D25-7CCB-4ABF-AB91-12E2A1EA1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8D56-5260-455E-99A3-8F552261A32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E19FF8B-D5B4-4F9D-B233-D2EFF3180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1230"/>
            <a:ext cx="9144000" cy="2387600"/>
          </a:xfrm>
        </p:spPr>
        <p:txBody>
          <a:bodyPr>
            <a:noAutofit/>
          </a:bodyPr>
          <a:lstStyle/>
          <a:p>
            <a:r>
              <a:rPr lang="it-IT" sz="19900" b="1" dirty="0" smtClean="0"/>
              <a:t>JUVE MERDA</a:t>
            </a:r>
            <a:endParaRPr lang="it-IT" sz="19900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6EAD4EE-9CA7-42DC-97DE-19CF2A7E0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 poi sono le mie, perché le stai guardando? Fatti le slide tue</a:t>
            </a:r>
          </a:p>
        </p:txBody>
      </p:sp>
    </p:spTree>
    <p:extLst>
      <p:ext uri="{BB962C8B-B14F-4D97-AF65-F5344CB8AC3E}">
        <p14:creationId xmlns:p14="http://schemas.microsoft.com/office/powerpoint/2010/main" val="180644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067CE87-7A60-4DFB-8B71-6EC9C173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36FD6CB-DA10-49AA-AC33-97037567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47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CD6C40B-86C1-403F-86AE-4F1BE0282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SERVER FEATURES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634A2A-7FE2-47D7-ABB2-30A9C641D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Certificate server</a:t>
            </a:r>
          </a:p>
        </p:txBody>
      </p:sp>
    </p:spTree>
    <p:extLst>
      <p:ext uri="{BB962C8B-B14F-4D97-AF65-F5344CB8AC3E}">
        <p14:creationId xmlns:p14="http://schemas.microsoft.com/office/powerpoint/2010/main" val="160917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9ECC94F-CD55-472E-BBAD-EA5D9387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GENERAL PROGRAMMING TECHNIQUES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3D1B3825-8169-45AD-B788-66B8EA98C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02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447D4BB-6529-4710-8705-90488E3E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 </a:t>
            </a:r>
            <a:r>
              <a:rPr lang="it-IT" dirty="0" err="1"/>
              <a:t>hardcoded</a:t>
            </a:r>
            <a:r>
              <a:rPr lang="it-IT" dirty="0"/>
              <a:t> password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2D3F60E-8942-48DD-9307-04056E0A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498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F0CB0CF-B89A-4803-B903-F1DF454B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</a:t>
            </a:r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Prevention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62D3A82-B8F3-4A9D-B7FE-A246D898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31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576E730-FB43-429D-8482-5F52964B3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Password Management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8FB6FD50-6889-47AA-9FF4-ED8CB2899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49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5A6B881-99C6-4A53-9887-C4CF7F81C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8D40AB1A-1C75-4E7E-B2F6-E36092B5E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43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6C691D0-7338-46F2-8ADD-28A06C04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8C787D0-B8AB-4FE5-887B-27D8C448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892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9E6DEA-D7A1-44D2-8559-89B730CE3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thoughts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83A8CAC3-1E41-4E08-84F1-50D0906D1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280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38</Words>
  <Application>Microsoft Macintosh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JUVE MERDA</vt:lpstr>
      <vt:lpstr>SERVER FEATURES</vt:lpstr>
      <vt:lpstr>GENERAL PROGRAMMING TECHNIQUES</vt:lpstr>
      <vt:lpstr>No hardcoded password</vt:lpstr>
      <vt:lpstr>SQL Injection Prevention</vt:lpstr>
      <vt:lpstr>Password Management</vt:lpstr>
      <vt:lpstr>Authentication</vt:lpstr>
      <vt:lpstr>Authentication</vt:lpstr>
      <vt:lpstr>Final thoughts</vt:lpstr>
      <vt:lpstr>Implicit weaknesses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COMING SOON</dc:title>
  <dc:creator>LUCA PIROZZI</dc:creator>
  <cp:lastModifiedBy>FRANCESCO PARRICELLI</cp:lastModifiedBy>
  <cp:revision>9</cp:revision>
  <dcterms:created xsi:type="dcterms:W3CDTF">2017-12-15T10:13:12Z</dcterms:created>
  <dcterms:modified xsi:type="dcterms:W3CDTF">2017-12-15T21:51:28Z</dcterms:modified>
</cp:coreProperties>
</file>