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66" r:id="rId14"/>
    <p:sldId id="273" r:id="rId15"/>
    <p:sldId id="274" r:id="rId16"/>
    <p:sldId id="275" r:id="rId17"/>
    <p:sldId id="264" r:id="rId18"/>
    <p:sldId id="26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9FF8B-D5B4-4F9D-B233-D2EFF318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COMING SOON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AD4EE-9CA7-42DC-97DE-19CF2A7E0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 poi sono le mie, perché le stai guardando? Fatti le slide tue</a:t>
            </a:r>
          </a:p>
        </p:txBody>
      </p:sp>
    </p:spTree>
    <p:extLst>
      <p:ext uri="{BB962C8B-B14F-4D97-AF65-F5344CB8AC3E}">
        <p14:creationId xmlns:p14="http://schemas.microsoft.com/office/powerpoint/2010/main" val="180644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private users)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under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companies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static</a:t>
            </a:r>
            <a:r>
              <a:rPr lang="it-IT" dirty="0"/>
              <a:t> public IP: e.g.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a company to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assistance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employees</a:t>
            </a:r>
            <a:r>
              <a:rPr lang="it-IT" dirty="0"/>
              <a:t> (help desk)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with SHA-256.</a:t>
            </a:r>
          </a:p>
          <a:p>
            <a:pPr lvl="1"/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expire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30 minutes. No new </a:t>
            </a:r>
            <a:r>
              <a:rPr lang="it-IT" dirty="0" err="1"/>
              <a:t>codes</a:t>
            </a:r>
            <a:r>
              <a:rPr lang="it-IT" dirty="0"/>
              <a:t> can be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expiration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a new code, </a:t>
            </a:r>
            <a:r>
              <a:rPr lang="it-IT" dirty="0" err="1"/>
              <a:t>old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(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a replay </a:t>
            </a:r>
            <a:r>
              <a:rPr lang="it-IT" dirty="0" err="1"/>
              <a:t>attack</a:t>
            </a:r>
            <a:r>
              <a:rPr lang="it-IT" dirty="0"/>
              <a:t> with an </a:t>
            </a:r>
            <a:r>
              <a:rPr lang="it-IT" dirty="0" err="1"/>
              <a:t>old</a:t>
            </a:r>
            <a:r>
              <a:rPr lang="it-IT" dirty="0"/>
              <a:t> code)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30 minutes right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device, server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trusted</a:t>
            </a:r>
            <a:r>
              <a:rPr lang="it-IT" dirty="0"/>
              <a:t> devices list for </a:t>
            </a:r>
            <a:r>
              <a:rPr lang="it-IT" dirty="0" err="1"/>
              <a:t>that</a:t>
            </a:r>
            <a:r>
              <a:rPr lang="it-IT" dirty="0"/>
              <a:t> user.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simple</a:t>
            </a:r>
            <a:r>
              <a:rPr lang="it-IT" dirty="0"/>
              <a:t> IPS+IDS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BE42A-62D2-40FC-AC3E-9C76CD6E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IDS/IPS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F41521-6FBD-4A5D-9694-8281A8CD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instrusion</a:t>
            </a:r>
            <a:r>
              <a:rPr lang="it-IT" dirty="0"/>
              <a:t> detector and </a:t>
            </a:r>
            <a:r>
              <a:rPr lang="it-IT" dirty="0" err="1"/>
              <a:t>preventer</a:t>
            </a:r>
            <a:r>
              <a:rPr lang="it-IT" dirty="0"/>
              <a:t> with auditing and </a:t>
            </a:r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stop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accounts,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updated</a:t>
            </a:r>
            <a:r>
              <a:rPr lang="it-IT" dirty="0"/>
              <a:t> to include </a:t>
            </a:r>
            <a:r>
              <a:rPr lang="it-IT" dirty="0" err="1"/>
              <a:t>detection</a:t>
            </a:r>
            <a:r>
              <a:rPr lang="it-IT" dirty="0"/>
              <a:t> of </a:t>
            </a:r>
            <a:r>
              <a:rPr lang="it-IT" dirty="0" err="1"/>
              <a:t>suspicious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from </a:t>
            </a:r>
            <a:r>
              <a:rPr lang="it-IT" dirty="0" err="1"/>
              <a:t>authenticated</a:t>
            </a:r>
            <a:r>
              <a:rPr lang="it-IT" dirty="0"/>
              <a:t> users</a:t>
            </a:r>
          </a:p>
          <a:p>
            <a:pPr lvl="1"/>
            <a:r>
              <a:rPr lang="it-IT" dirty="0"/>
              <a:t>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combined</a:t>
            </a:r>
            <a:r>
              <a:rPr lang="it-IT" dirty="0"/>
              <a:t> with </a:t>
            </a:r>
            <a:r>
              <a:rPr lang="it-IT" dirty="0" err="1"/>
              <a:t>firwalls</a:t>
            </a:r>
            <a:endParaRPr lang="it-IT" dirty="0"/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account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  <a:p>
            <a:r>
              <a:rPr lang="it-IT" dirty="0"/>
              <a:t>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 for a </a:t>
            </a:r>
            <a:r>
              <a:rPr lang="it-IT" dirty="0" err="1"/>
              <a:t>specific</a:t>
            </a:r>
            <a:r>
              <a:rPr lang="it-IT" dirty="0"/>
              <a:t> IP</a:t>
            </a:r>
          </a:p>
        </p:txBody>
      </p:sp>
    </p:spTree>
    <p:extLst>
      <p:ext uri="{BB962C8B-B14F-4D97-AF65-F5344CB8AC3E}">
        <p14:creationId xmlns:p14="http://schemas.microsoft.com/office/powerpoint/2010/main" val="412058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4BDB0-C810-43B0-A24E-2EC2C3EA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Failed</a:t>
            </a:r>
            <a:r>
              <a:rPr lang="it-IT" dirty="0"/>
              <a:t> login </a:t>
            </a:r>
            <a:r>
              <a:rPr lang="it-IT" dirty="0" err="1"/>
              <a:t>attempts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4A343-144A-4096-AAC7-99399FD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If</a:t>
            </a:r>
            <a:r>
              <a:rPr lang="it-IT" dirty="0"/>
              <a:t> a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existing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, an entry (</a:t>
            </a:r>
            <a:r>
              <a:rPr lang="it-IT" dirty="0" err="1"/>
              <a:t>user,device,attempts,time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subsequently</a:t>
            </a:r>
            <a:r>
              <a:rPr lang="it-IT" dirty="0"/>
              <a:t> login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, the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lang="it-IT" dirty="0"/>
          </a:p>
          <a:p>
            <a:pPr lvl="1"/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block</a:t>
            </a:r>
            <a:r>
              <a:rPr lang="it-IT" dirty="0"/>
              <a:t> a legittimate user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mistyped</a:t>
            </a:r>
            <a:r>
              <a:rPr lang="it-IT" dirty="0"/>
              <a:t> the password.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user and </a:t>
            </a:r>
            <a:r>
              <a:rPr lang="it-IT" dirty="0" err="1"/>
              <a:t>ip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failed</a:t>
            </a:r>
            <a:r>
              <a:rPr lang="it-IT" dirty="0"/>
              <a:t> in a 15 minutes time </a:t>
            </a:r>
            <a:r>
              <a:rPr lang="it-IT" dirty="0" err="1"/>
              <a:t>span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increased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15 minutes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, a new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generaetd</a:t>
            </a:r>
            <a:endParaRPr lang="it-IT" dirty="0"/>
          </a:p>
          <a:p>
            <a:r>
              <a:rPr lang="it-IT" dirty="0"/>
              <a:t>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the maximum, a 20 minutes </a:t>
            </a:r>
            <a:r>
              <a:rPr lang="it-IT" dirty="0" err="1"/>
              <a:t>block</a:t>
            </a:r>
            <a:r>
              <a:rPr lang="it-IT" dirty="0"/>
              <a:t> on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, and an account </a:t>
            </a:r>
            <a:r>
              <a:rPr lang="it-IT" dirty="0" err="1"/>
              <a:t>lockdown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entry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user and from </a:t>
            </a:r>
            <a:r>
              <a:rPr lang="it-IT" dirty="0" err="1"/>
              <a:t>that</a:t>
            </a:r>
            <a:r>
              <a:rPr lang="it-IT" dirty="0"/>
              <a:t> device in </a:t>
            </a:r>
            <a:r>
              <a:rPr lang="it-IT" dirty="0" err="1"/>
              <a:t>this</a:t>
            </a:r>
            <a:r>
              <a:rPr lang="it-IT" dirty="0"/>
              <a:t> 20 minutes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rejected</a:t>
            </a:r>
            <a:r>
              <a:rPr lang="it-IT" dirty="0"/>
              <a:t> and the password </a:t>
            </a:r>
            <a:r>
              <a:rPr lang="it-IT" dirty="0" err="1"/>
              <a:t>not</a:t>
            </a:r>
            <a:r>
              <a:rPr lang="it-IT" dirty="0"/>
              <a:t> 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.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tailored</a:t>
            </a:r>
            <a:r>
              <a:rPr lang="it-IT" dirty="0"/>
              <a:t> to system </a:t>
            </a:r>
            <a:r>
              <a:rPr lang="it-IT" dirty="0" err="1"/>
              <a:t>workload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be </a:t>
            </a:r>
            <a:r>
              <a:rPr lang="it-IT" dirty="0" err="1"/>
              <a:t>adaptive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3F7AE-7FA7-4900-AA69-7D88E8F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Account </a:t>
            </a:r>
            <a:r>
              <a:rPr lang="it-IT" dirty="0" err="1"/>
              <a:t>lockdowns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F81CD-F971-4837-88ED-54249445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keeps</a:t>
            </a:r>
            <a:r>
              <a:rPr lang="it-IT" dirty="0"/>
              <a:t> track of </a:t>
            </a:r>
            <a:r>
              <a:rPr lang="it-IT" dirty="0" err="1"/>
              <a:t>number</a:t>
            </a:r>
            <a:r>
              <a:rPr lang="it-IT" dirty="0"/>
              <a:t> of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ip</a:t>
            </a:r>
            <a:r>
              <a:rPr lang="it-IT" dirty="0"/>
              <a:t> in an one day time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 err="1"/>
              <a:t>Obviously</a:t>
            </a:r>
            <a:r>
              <a:rPr lang="it-IT" dirty="0"/>
              <a:t>, account </a:t>
            </a:r>
            <a:r>
              <a:rPr lang="it-IT" dirty="0" err="1"/>
              <a:t>lockdowns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are cumulative</a:t>
            </a:r>
          </a:p>
          <a:p>
            <a:r>
              <a:rPr lang="it-IT" dirty="0" err="1"/>
              <a:t>If</a:t>
            </a:r>
            <a:r>
              <a:rPr lang="it-IT" dirty="0"/>
              <a:t> system </a:t>
            </a:r>
            <a:r>
              <a:rPr lang="it-IT" dirty="0" err="1"/>
              <a:t>issued</a:t>
            </a:r>
            <a:r>
              <a:rPr lang="it-IT" dirty="0"/>
              <a:t> 5 </a:t>
            </a:r>
          </a:p>
        </p:txBody>
      </p:sp>
    </p:spTree>
    <p:extLst>
      <p:ext uri="{BB962C8B-B14F-4D97-AF65-F5344CB8AC3E}">
        <p14:creationId xmlns:p14="http://schemas.microsoft.com/office/powerpoint/2010/main" val="31969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Harcoding</a:t>
            </a:r>
            <a:r>
              <a:rPr lang="it-IT" dirty="0"/>
              <a:t> password in code can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failures</a:t>
            </a:r>
            <a:r>
              <a:rPr lang="it-IT" dirty="0"/>
              <a:t> and </a:t>
            </a:r>
            <a:r>
              <a:rPr lang="it-IT" dirty="0" err="1"/>
              <a:t>therefore</a:t>
            </a:r>
            <a:r>
              <a:rPr lang="it-IT" dirty="0"/>
              <a:t> access to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databases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never</a:t>
            </a:r>
            <a:r>
              <a:rPr lang="it-IT" dirty="0"/>
              <a:t> include </a:t>
            </a:r>
            <a:r>
              <a:rPr lang="it-IT" dirty="0" err="1"/>
              <a:t>hardcoded</a:t>
            </a:r>
            <a:r>
              <a:rPr lang="it-IT" dirty="0"/>
              <a:t> password in server code. 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accessing</a:t>
            </a:r>
            <a:r>
              <a:rPr lang="it-IT" dirty="0"/>
              <a:t> to database or server mail account, </a:t>
            </a:r>
            <a:r>
              <a:rPr lang="it-IT" dirty="0" err="1"/>
              <a:t>we</a:t>
            </a:r>
            <a:r>
              <a:rPr lang="it-IT" dirty="0"/>
              <a:t> access to a file:</a:t>
            </a:r>
          </a:p>
          <a:p>
            <a:pPr lvl="1"/>
            <a:r>
              <a:rPr lang="it-IT" dirty="0" err="1"/>
              <a:t>Containing</a:t>
            </a:r>
            <a:r>
              <a:rPr lang="it-IT" dirty="0"/>
              <a:t> username, password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in AES CBC mode, AES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  <a:p>
            <a:pPr lvl="1"/>
            <a:r>
              <a:rPr lang="it-IT" dirty="0"/>
              <a:t>AES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(so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server’s</a:t>
            </a:r>
            <a:r>
              <a:rPr lang="it-IT" dirty="0"/>
              <a:t>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)</a:t>
            </a:r>
          </a:p>
          <a:p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didn’t</a:t>
            </a:r>
            <a:r>
              <a:rPr lang="it-IT" dirty="0"/>
              <a:t> use a </a:t>
            </a:r>
            <a:r>
              <a:rPr lang="it-IT" dirty="0" err="1"/>
              <a:t>smartcard</a:t>
            </a:r>
            <a:r>
              <a:rPr lang="it-IT" dirty="0"/>
              <a:t> for private </a:t>
            </a:r>
            <a:r>
              <a:rPr lang="it-IT" dirty="0" err="1"/>
              <a:t>key</a:t>
            </a:r>
            <a:r>
              <a:rPr lang="it-IT" dirty="0"/>
              <a:t> and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hardcoded</a:t>
            </a:r>
            <a:r>
              <a:rPr lang="it-IT" dirty="0"/>
              <a:t> server </a:t>
            </a:r>
            <a:r>
              <a:rPr lang="it-IT" dirty="0" err="1"/>
              <a:t>keystore</a:t>
            </a:r>
            <a:r>
              <a:rPr lang="it-IT" dirty="0"/>
              <a:t> password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asking</a:t>
            </a:r>
            <a:r>
              <a:rPr lang="it-IT" dirty="0"/>
              <a:t> for </a:t>
            </a:r>
            <a:r>
              <a:rPr lang="it-IT" dirty="0" err="1"/>
              <a:t>keystore</a:t>
            </a:r>
            <a:r>
              <a:rPr lang="it-IT" dirty="0"/>
              <a:t> password </a:t>
            </a:r>
            <a:r>
              <a:rPr lang="it-IT" dirty="0" err="1"/>
              <a:t>at</a:t>
            </a:r>
            <a:r>
              <a:rPr lang="it-IT" dirty="0"/>
              <a:t> server startup,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a palliative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wouldn’t</a:t>
            </a:r>
            <a:r>
              <a:rPr lang="it-IT" dirty="0"/>
              <a:t> be </a:t>
            </a:r>
            <a:r>
              <a:rPr lang="it-IT" dirty="0" err="1"/>
              <a:t>secure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PreparedStatements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countermeasure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work, </a:t>
            </a:r>
            <a:r>
              <a:rPr lang="it-IT" dirty="0" err="1"/>
              <a:t>there</a:t>
            </a:r>
            <a:r>
              <a:rPr lang="it-IT" dirty="0"/>
              <a:t> are some sensitive </a:t>
            </a:r>
            <a:r>
              <a:rPr lang="it-IT" dirty="0" err="1"/>
              <a:t>queries</a:t>
            </a:r>
            <a:r>
              <a:rPr lang="it-IT" dirty="0"/>
              <a:t> with «LIMIT 1» </a:t>
            </a:r>
            <a:r>
              <a:rPr lang="it-IT" dirty="0" err="1"/>
              <a:t>constraint</a:t>
            </a:r>
            <a:r>
              <a:rPr lang="it-IT" dirty="0"/>
              <a:t>: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some data can be </a:t>
            </a:r>
            <a:r>
              <a:rPr lang="it-IT" dirty="0" err="1"/>
              <a:t>disclosed</a:t>
            </a:r>
            <a:r>
              <a:rPr lang="it-IT" dirty="0"/>
              <a:t>,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 (and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feedbacks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password </a:t>
            </a:r>
            <a:r>
              <a:rPr lang="it-IT" dirty="0" err="1"/>
              <a:t>based</a:t>
            </a:r>
            <a:r>
              <a:rPr lang="it-IT" dirty="0"/>
              <a:t> hard disk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password </a:t>
            </a:r>
            <a:r>
              <a:rPr lang="it-IT" dirty="0" err="1"/>
              <a:t>encryption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to password,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stored</a:t>
            </a:r>
            <a:r>
              <a:rPr lang="it-IT" dirty="0"/>
              <a:t>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encrypts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stretching.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1195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COMING SOON</vt:lpstr>
      <vt:lpstr>SERVER FEATURES</vt:lpstr>
      <vt:lpstr>GENERAL PROGRAMMING TECHNIQUES</vt:lpstr>
      <vt:lpstr>No hardcoded password</vt:lpstr>
      <vt:lpstr>SQL Injection Prevention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A simple IPS+IDS</vt:lpstr>
      <vt:lpstr>Simple IDS/IPS</vt:lpstr>
      <vt:lpstr>Failed login attempts </vt:lpstr>
      <vt:lpstr>Account lockdowns</vt:lpstr>
      <vt:lpstr>Final thoughts</vt:lpstr>
      <vt:lpstr>Implicit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43</cp:revision>
  <dcterms:created xsi:type="dcterms:W3CDTF">2017-12-15T10:13:12Z</dcterms:created>
  <dcterms:modified xsi:type="dcterms:W3CDTF">2017-12-17T14:00:10Z</dcterms:modified>
</cp:coreProperties>
</file>