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E704-CEA2-4907-B072-425DC997E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2334AFA-37D4-4C0A-BC0D-55D89FDB6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6E04DE-41F8-4EB2-9CB1-C80C4F23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15/12/2017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7C7F2E-B387-4E79-86D0-E4DD3789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DBD51A-1616-4F84-959C-FBB4B03D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0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7A822F-C7A8-4506-8970-5B7BCB5F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CCDC1C-0622-43C7-A51B-9EF899887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048B42-BF74-4B7A-A3C9-06A13DE3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15/12/2017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3C1878-EC48-4349-AE2F-D3F939C9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143ABD-C8B5-4DC2-958E-6EBF0D7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09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E653602-85A6-4A12-8C24-F1BAF11E2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0161B2-B371-4978-B8E8-5C1F55C76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A71A77-3992-453B-A49A-1318AC41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15/12/2017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BF0AA1-4105-40C5-A57C-15E5C396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6759FA-9E8F-405F-83E4-A034EAD2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73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090758-0F68-4D05-AA3C-5F7F69C7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C8272A-BC87-42F1-93F4-4945468D8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084C2D-1FC6-4B00-BC18-4AC3A840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15/12/2017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7E0060-FC1C-43F9-957C-3FF51AFD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7F36EA-2F4A-4C6D-884D-805FEB4F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1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87115-300C-4B7D-847C-14E2FEAF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5EB242-80EF-4122-A179-4324A365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981CD2-A37A-4AC9-8EDD-1E27C29F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15/12/2017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FD5418-B0F7-4F0D-8B91-19944E23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6E9461-A128-4D90-89A8-EEFBDA80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90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B10222-626C-4CA2-91D9-081649DC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F72902-799B-4BA9-9A61-7D1D2C05E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2279B6-4D8B-4845-A91B-420AD5697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909587-A500-40E1-BFDC-8200DF55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15/12/2017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89707F-A631-4BB0-BB75-53116E8D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F2DBE7-4B61-4F64-9E21-30E321C6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87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D310A-5ECC-4BE1-AF4F-FCBAF843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99B9B4-ED7D-4970-95BF-D4A325C11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D8FBE6-363F-43E1-8E41-483C2F8B4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B3F3AE-1421-475A-B754-761FC6AC1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ED66CBC-2785-457C-B197-F2F83EF20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5D5D63-44D3-4F0F-854A-DFAC7DDF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15/12/2017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EB6BC-6FB5-48E4-AA64-5C4B0C3E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C331661-429F-466E-82C4-DBF79966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47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5C54C2-4386-487B-B15A-6F7F55B8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6EE0983-3580-4261-A373-362E9621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15/12/2017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92DBE1-33FB-4D4C-8941-EB8A7979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E2EA13-87D6-4661-A831-D5A85D6B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69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01DA838-00E6-4B87-91DC-AAA800A3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15/12/2017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1E0345-54D2-41EE-9A63-9918C4BF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539DBB5-CDA8-4030-B49B-9600D2D1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098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8F959E-D111-47BE-A79A-AE3C01FD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5144FF-85B1-46A0-97B8-A92B54BA0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13F04B-62F5-4A98-8DC8-43D34CF7F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957757-4D8E-4F10-B793-0C5DE337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15/12/2017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6D242A-0AD8-4CA4-BEAA-64E64CAC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0061C3-D0E6-4BE9-876A-81ECDF4D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07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98EA6-6E9F-4CE0-AD30-AB810A90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D967C3-1DA5-4618-8BFD-B9008C46A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1472597-371F-4745-8C05-4FFFE8B54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43FB01-C979-4E69-AE86-071BCA06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15/12/2017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97C9A6-4429-4376-8018-37BDD4BC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034E9D-0444-4800-821F-AA201F28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75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B2E365-C201-4783-B0D1-3A65E90F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07CC3F-8D9D-4987-9691-1F2D4B271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10614C-94AF-48FE-82C1-4431BDCE3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AE98-D902-491D-97AE-B55C550A56C1}" type="datetimeFigureOut">
              <a:rPr lang="it-IT" smtClean="0"/>
              <a:t>15/12/2017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C6CBA9-DCE8-4607-A140-DE217C12B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5A5D25-7CCB-4ABF-AB91-12E2A1EA1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5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9FF8B-D5B4-4F9D-B233-D2EFF3180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COMING SOON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6EAD4EE-9CA7-42DC-97DE-19CF2A7E0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Ma poi sono le mie, perché le stai guardando? Fatti le slide tue</a:t>
            </a:r>
          </a:p>
        </p:txBody>
      </p:sp>
    </p:spTree>
    <p:extLst>
      <p:ext uri="{BB962C8B-B14F-4D97-AF65-F5344CB8AC3E}">
        <p14:creationId xmlns:p14="http://schemas.microsoft.com/office/powerpoint/2010/main" val="1806440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COMING SOON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COMING SOON</dc:title>
  <dc:creator>LUCA PIROZZI</dc:creator>
  <cp:lastModifiedBy>LUCA PIROZZI</cp:lastModifiedBy>
  <cp:revision>1</cp:revision>
  <dcterms:created xsi:type="dcterms:W3CDTF">2017-12-15T10:13:12Z</dcterms:created>
  <dcterms:modified xsi:type="dcterms:W3CDTF">2017-12-15T10:13:43Z</dcterms:modified>
</cp:coreProperties>
</file>