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16/12/2017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SID : Simple </a:t>
            </a:r>
            <a:r>
              <a:rPr lang="it-IT" dirty="0" err="1"/>
              <a:t>Intrusion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Harcoding</a:t>
            </a:r>
            <a:r>
              <a:rPr lang="it-IT" dirty="0"/>
              <a:t> password in code 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feedback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557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SID : Simple Intrusion Detector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26</cp:revision>
  <dcterms:created xsi:type="dcterms:W3CDTF">2017-12-15T10:13:12Z</dcterms:created>
  <dcterms:modified xsi:type="dcterms:W3CDTF">2017-12-16T22:47:00Z</dcterms:modified>
</cp:coreProperties>
</file>