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78"/>
    <p:restoredTop sz="94293"/>
  </p:normalViewPr>
  <p:slideViewPr>
    <p:cSldViewPr>
      <p:cViewPr>
        <p:scale>
          <a:sx n="90" d="100"/>
          <a:sy n="90" d="100"/>
        </p:scale>
        <p:origin x="-1446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603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CC17-2B54-415D-AE47-40A8A92A91FD}" type="datetimeFigureOut">
              <a:rPr lang="ko-KR" altLang="en-US" smtClean="0"/>
              <a:pPr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2ACF-456B-43F3-9AB9-3F95B483A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>
            <a:off x="-21704" y="5489848"/>
            <a:ext cx="2808312" cy="136815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-324544" y="5013176"/>
            <a:ext cx="3384376" cy="19442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5846" y="3217218"/>
            <a:ext cx="2772308" cy="448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0" spc="-150">
                <a:ln w="9525">
                  <a:solidFill>
                    <a:schemeClr val="tx1">
                      <a:alpha val="20000"/>
                    </a:schemeClr>
                  </a:solidFill>
                </a:ln>
                <a:latin typeface="-윤고딕310"/>
                <a:ea typeface="-윤고딕310"/>
              </a:rPr>
              <a:t>두더지 잡기</a:t>
            </a:r>
            <a:endParaRPr lang="en-US" altLang="ko-KR" sz="2400" b="0" spc="-150">
              <a:ln w="9525">
                <a:solidFill>
                  <a:schemeClr val="tx1">
                    <a:alpha val="20000"/>
                  </a:schemeClr>
                </a:solidFill>
              </a:ln>
              <a:latin typeface="-윤고딕310"/>
              <a:ea typeface="-윤고딕31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455876" y="3675724"/>
            <a:ext cx="22322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5876" y="3068960"/>
            <a:ext cx="0" cy="7200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59832" y="3217218"/>
            <a:ext cx="2016224" cy="57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705475" y="3428381"/>
            <a:ext cx="0" cy="5591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431253" y="3750014"/>
            <a:ext cx="5484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7864" y="3140968"/>
            <a:ext cx="0" cy="2166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148066" y="3217218"/>
            <a:ext cx="504054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580112" y="3146724"/>
            <a:ext cx="108012" cy="108012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177673" y="3549774"/>
            <a:ext cx="216024" cy="216024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128421" y="3544135"/>
            <a:ext cx="125950" cy="125950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71567" y="3254396"/>
            <a:ext cx="67816" cy="67816"/>
          </a:xfrm>
          <a:prstGeom prst="ellipse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80212" y="5559042"/>
            <a:ext cx="2772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en-US" altLang="ko-KR" sz="2000" b="0" spc="-150">
              <a:ln w="9525">
                <a:solidFill>
                  <a:schemeClr val="tx1">
                    <a:alpha val="20000"/>
                  </a:schemeClr>
                </a:solidFill>
              </a:ln>
              <a:latin typeface="-윤고딕310"/>
              <a:ea typeface="-윤고딕31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80212" y="5837202"/>
            <a:ext cx="2772308" cy="390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ln w="9525">
                  <a:solidFill>
                    <a:schemeClr val="tx1">
                      <a:alpha val="20000"/>
                    </a:schemeClr>
                  </a:solidFill>
                </a:ln>
                <a:latin typeface="-윤고딕310"/>
                <a:ea typeface="-윤고딕310"/>
              </a:rPr>
              <a:t>withham</a:t>
            </a:r>
            <a:endParaRPr lang="en-US" altLang="ko-KR" sz="2000" b="0" spc="-150">
              <a:ln w="9525">
                <a:solidFill>
                  <a:schemeClr val="tx1">
                    <a:alpha val="20000"/>
                  </a:schemeClr>
                </a:solidFill>
              </a:ln>
              <a:latin typeface="-윤고딕310"/>
              <a:ea typeface="-윤고딕31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188640"/>
            <a:ext cx="194421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solidFill>
                  <a:schemeClr val="bg1"/>
                </a:solidFill>
                <a:latin typeface="+mn-ea"/>
              </a:rPr>
              <a:t>  개인 프로젝트</a:t>
            </a: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육각형 27"/>
          <p:cNvSpPr/>
          <p:nvPr/>
        </p:nvSpPr>
        <p:spPr>
          <a:xfrm>
            <a:off x="431540" y="2523934"/>
            <a:ext cx="2052228" cy="1769162"/>
          </a:xfrm>
          <a:prstGeom prst="hexagon">
            <a:avLst/>
          </a:prstGeom>
          <a:solidFill>
            <a:schemeClr val="tx1">
              <a:lumMod val="50000"/>
              <a:lumOff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287524" y="2523934"/>
            <a:ext cx="2052228" cy="1769162"/>
          </a:xfrm>
          <a:prstGeom prst="hexagon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>
            <a:stCxn id="2" idx="5"/>
          </p:cNvCxnSpPr>
          <p:nvPr/>
        </p:nvCxnSpPr>
        <p:spPr>
          <a:xfrm>
            <a:off x="2295012" y="2482343"/>
            <a:ext cx="32541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768340" y="3408515"/>
            <a:ext cx="396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220486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두더지 잡기를 기반으로 한  타자 연습 게임</a:t>
            </a:r>
            <a:endParaRPr lang="en-US" altLang="ko-KR" sz="14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95012" y="4375657"/>
            <a:ext cx="396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4008" y="4077072"/>
            <a:ext cx="15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난이도별 게임 </a:t>
            </a:r>
            <a:r>
              <a:rPr lang="en-US" altLang="ko-KR" sz="14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play</a:t>
            </a:r>
          </a:p>
        </p:txBody>
      </p:sp>
      <p:sp>
        <p:nvSpPr>
          <p:cNvPr id="2" name="육각형 1"/>
          <p:cNvSpPr/>
          <p:nvPr/>
        </p:nvSpPr>
        <p:spPr>
          <a:xfrm>
            <a:off x="572096" y="2482343"/>
            <a:ext cx="2196244" cy="18933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5045" y="2915456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두더지잡기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85933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어떤 게임인가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314096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Combo </a:t>
            </a:r>
            <a:r>
              <a:rPr lang="ko-KR" altLang="en-US" sz="14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수에 따른 점수 상승</a:t>
            </a:r>
            <a:endParaRPr lang="en-US" altLang="ko-KR" sz="14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763379"/>
            <a:ext cx="4192094" cy="292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46" y="742486"/>
            <a:ext cx="4085325" cy="287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97" y="3758315"/>
            <a:ext cx="4114646" cy="293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58315"/>
            <a:ext cx="4198418" cy="296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03" y="157711"/>
            <a:ext cx="194421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게임 화면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1/2 액자 14"/>
          <p:cNvSpPr/>
          <p:nvPr/>
        </p:nvSpPr>
        <p:spPr>
          <a:xfrm>
            <a:off x="438495" y="104434"/>
            <a:ext cx="1440160" cy="576064"/>
          </a:xfrm>
          <a:prstGeom prst="halfFrame">
            <a:avLst>
              <a:gd name="adj1" fmla="val 14209"/>
              <a:gd name="adj2" fmla="val 16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1482611" y="5106641"/>
            <a:ext cx="35016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7858" y="3391278"/>
            <a:ext cx="2496084" cy="612698"/>
          </a:xfrm>
          <a:prstGeom prst="bentConnector3">
            <a:avLst>
              <a:gd name="adj1" fmla="val 3313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887914" y="2657237"/>
            <a:ext cx="2365486" cy="297435"/>
          </a:xfrm>
          <a:prstGeom prst="bentConnector3">
            <a:avLst>
              <a:gd name="adj1" fmla="val 769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68891" y="1572627"/>
            <a:ext cx="32541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t="27990" r="62333" b="36916"/>
          <a:stretch/>
        </p:blipFill>
        <p:spPr bwMode="auto">
          <a:xfrm>
            <a:off x="224613" y="908720"/>
            <a:ext cx="2549329" cy="260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23699" r="60884" b="25085"/>
          <a:stretch/>
        </p:blipFill>
        <p:spPr bwMode="auto">
          <a:xfrm>
            <a:off x="3109666" y="1075468"/>
            <a:ext cx="2403985" cy="26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9825" r="51503" b="13856"/>
          <a:stretch/>
        </p:blipFill>
        <p:spPr bwMode="auto">
          <a:xfrm>
            <a:off x="683568" y="4117586"/>
            <a:ext cx="2530397" cy="264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03" y="157711"/>
            <a:ext cx="194421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게임 화면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1/2 액자 14"/>
          <p:cNvSpPr/>
          <p:nvPr/>
        </p:nvSpPr>
        <p:spPr>
          <a:xfrm>
            <a:off x="438495" y="104434"/>
            <a:ext cx="1440160" cy="576064"/>
          </a:xfrm>
          <a:prstGeom prst="halfFrame">
            <a:avLst>
              <a:gd name="adj1" fmla="val 14209"/>
              <a:gd name="adj2" fmla="val 16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0" t="24718" r="9911" b="30276"/>
          <a:stretch/>
        </p:blipFill>
        <p:spPr bwMode="auto">
          <a:xfrm>
            <a:off x="5652120" y="2862339"/>
            <a:ext cx="3045847" cy="38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각 삼각형 10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13651" y="1172517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NORMAL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게임화면</a:t>
            </a:r>
            <a:endParaRPr lang="en-US" altLang="ko-KR" sz="2000" b="1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87914" y="2257127"/>
            <a:ext cx="1774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시간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점수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콤보</a:t>
            </a:r>
            <a:endParaRPr lang="en-US" altLang="ko-KR" sz="2000" b="1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13965" y="4706531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H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ARD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게임화면</a:t>
            </a:r>
            <a:endParaRPr lang="en-US" altLang="ko-KR" sz="2000" b="1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58575" y="3606111"/>
            <a:ext cx="1684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EASY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게임화면</a:t>
            </a:r>
            <a:endParaRPr lang="en-US" altLang="ko-KR" sz="2000" b="1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8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6" idx="2"/>
          </p:cNvCxnSpPr>
          <p:nvPr/>
        </p:nvCxnSpPr>
        <p:spPr>
          <a:xfrm flipH="1">
            <a:off x="4438783" y="2337282"/>
            <a:ext cx="35188" cy="2085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flipH="1" flipV="1">
            <a:off x="5911957" y="0"/>
            <a:ext cx="3263056" cy="180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549123" y="-171400"/>
            <a:ext cx="3816424" cy="2376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935781" y="1352794"/>
            <a:ext cx="3076379" cy="98448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659" y="1507812"/>
            <a:ext cx="229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Class game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9" y="4414661"/>
            <a:ext cx="2520280" cy="936104"/>
          </a:xfrm>
          <a:prstGeom prst="roundRect">
            <a:avLst/>
          </a:prstGeom>
          <a:solidFill>
            <a:schemeClr val="accent5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1635" y="4590326"/>
            <a:ext cx="201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Class easy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2638" y="4414661"/>
            <a:ext cx="2891342" cy="936104"/>
          </a:xfrm>
          <a:prstGeom prst="roundRect">
            <a:avLst/>
          </a:prstGeom>
          <a:solidFill>
            <a:schemeClr val="accent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9659" y="4580794"/>
            <a:ext cx="248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Class normal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5301" y="4598327"/>
            <a:ext cx="201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Class hard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03" y="157711"/>
            <a:ext cx="194421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 Class</a:t>
            </a:r>
            <a:endParaRPr lang="en-US" altLang="ko-KR" sz="3200" spc="-150" dirty="0" smtClean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1/2 액자 14"/>
          <p:cNvSpPr/>
          <p:nvPr/>
        </p:nvSpPr>
        <p:spPr>
          <a:xfrm>
            <a:off x="438495" y="104434"/>
            <a:ext cx="1440160" cy="576064"/>
          </a:xfrm>
          <a:prstGeom prst="halfFrame">
            <a:avLst>
              <a:gd name="adj1" fmla="val 14209"/>
              <a:gd name="adj2" fmla="val 16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30"/>
          <p:cNvCxnSpPr>
            <a:stCxn id="6" idx="2"/>
            <a:endCxn id="8" idx="0"/>
          </p:cNvCxnSpPr>
          <p:nvPr/>
        </p:nvCxnSpPr>
        <p:spPr>
          <a:xfrm rot="5400000">
            <a:off x="1990131" y="1930820"/>
            <a:ext cx="2077379" cy="28903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197195" y="4422662"/>
            <a:ext cx="2520280" cy="936104"/>
          </a:xfrm>
          <a:prstGeom prst="roundRect">
            <a:avLst/>
          </a:prstGeom>
          <a:solidFill>
            <a:schemeClr val="tx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1"/>
          <p:cNvCxnSpPr>
            <a:stCxn id="6" idx="2"/>
            <a:endCxn id="12" idx="0"/>
          </p:cNvCxnSpPr>
          <p:nvPr/>
        </p:nvCxnSpPr>
        <p:spPr>
          <a:xfrm rot="16200000" flipH="1">
            <a:off x="4922963" y="1888290"/>
            <a:ext cx="2085380" cy="298336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28185" y="23816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멤버 함수</a:t>
            </a:r>
            <a:endParaRPr lang="en-US" altLang="ko-KR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점수 계산</a:t>
            </a:r>
            <a:endParaRPr lang="en-US" altLang="ko-KR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게임 종료 화면</a:t>
            </a:r>
            <a:r>
              <a:rPr lang="en-US" altLang="ko-KR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87109" y="2420888"/>
            <a:ext cx="204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점수 창 출력 함수 </a:t>
            </a:r>
            <a:endParaRPr lang="en-US" altLang="ko-KR" sz="20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friend </a:t>
            </a:r>
            <a:r>
              <a:rPr lang="ko-KR" altLang="en-US" sz="2000" spc="-150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함수</a:t>
            </a:r>
            <a:endParaRPr lang="en-US" altLang="ko-KR" sz="2000" spc="-150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5089" y="2406381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</a:rPr>
              <a:t>End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386104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화면 슬라이드 쇼(4:3)</ep:PresentationFormat>
  <ep:Paragraphs>26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2014-03-22T01:09:39.000</dcterms:created>
  <dc:creator>yonghyun</dc:creator>
  <cp:lastModifiedBy>Bae hyunsu</cp:lastModifiedBy>
  <dcterms:modified xsi:type="dcterms:W3CDTF">2017-10-30T05:08:20.645</dcterms:modified>
  <cp:revision>24</cp:revision>
  <dc:title>PowerPoint 프레젠테이션</dc:title>
  <cp:version>0906.0100.01</cp:version>
</cp:coreProperties>
</file>