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32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203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5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754846"/>
          <a:ext cx="450000" cy="17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7" y="2204847"/>
          <a:ext cx="1350000" cy="8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8" y="2204847"/>
          <a:ext cx="1350000" cy="8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3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7" y="2204847"/>
          <a:ext cx="1350000" cy="899999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</ep:Words>
  <ep:PresentationFormat>화면 슬라이드 쇼(4:3)</ep:PresentationFormat>
  <ep:Paragraphs>55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2018-06-17T05:24:30.713</dcterms:modified>
  <cp:revision>12</cp:revision>
  <dc:title>테트리스 기획서</dc:title>
  <cp:version>0906.0100.01</cp:version>
</cp:coreProperties>
</file>