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8726"/>
    <p:restoredTop sz="97022"/>
  </p:normalViewPr>
  <p:slideViewPr>
    <p:cSldViewPr snapToObjects="1">
      <p:cViewPr>
        <p:scale>
          <a:sx n="90" d="100"/>
          <a:sy n="90" d="100"/>
        </p:scale>
        <p:origin x="0" y="0"/>
      </p:cViewPr>
      <p:guideLst>
        <p:guide orient="horz" pos="2158"/>
        <p:guide orient="horz" pos="2036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2018-07-27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2018-07-27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2018-07-27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2018-07-27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2018-07-27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2018-07-27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sz="5600">
                <a:solidFill>
                  <a:schemeClr val="tx1"/>
                </a:solidFill>
              </a:rPr>
              <a:t>테트리스 기획서</a:t>
            </a:r>
            <a:endParaRPr lang="ko-KR" altLang="en-US" sz="5600">
              <a:solidFill>
                <a:schemeClr val="tx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293108"/>
            <a:ext cx="8534399" cy="1271016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Agency FB"/>
              </a:rPr>
              <a:t>2018. 06. 17</a:t>
            </a:r>
            <a:endParaRPr lang="ko-KR" altLang="en-US">
              <a:solidFill>
                <a:schemeClr val="tx1"/>
              </a:solidFill>
              <a:latin typeface="Agency FB"/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Agency FB"/>
              </a:rPr>
              <a:t>햄과함께</a:t>
            </a:r>
            <a:endParaRPr lang="ko-KR" altLang="en-US">
              <a:solidFill>
                <a:schemeClr val="tx1"/>
              </a:solidFill>
              <a:latin typeface="Agency FB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532250" y="2130425"/>
            <a:ext cx="2056448" cy="36385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>
                <a:solidFill>
                  <a:schemeClr val="tx1"/>
                </a:solidFill>
                <a:latin typeface="Agency FB"/>
              </a:rPr>
              <a:t>WITCH </a:t>
            </a:r>
            <a:r>
              <a:rPr lang="ko-KR" altLang="en-US">
                <a:solidFill>
                  <a:schemeClr val="tx1"/>
                </a:solidFill>
                <a:latin typeface="Agency FB"/>
              </a:rPr>
              <a:t>게임 프로젝트</a:t>
            </a:r>
            <a:endParaRPr lang="ko-KR" altLang="en-US">
              <a:solidFill>
                <a:schemeClr val="tx1"/>
              </a:solidFill>
              <a:latin typeface="Agency F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1550910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"/>
          <p:cNvSpPr txBox="1"/>
          <p:nvPr/>
        </p:nvSpPr>
        <p:spPr>
          <a:xfrm>
            <a:off x="911210" y="499984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I</a:t>
            </a:r>
            <a:endParaRPr lang="en-US" altLang="ko-KR" sz="3500">
              <a:solidFill>
                <a:schemeClr val="tx1"/>
              </a:solidFill>
            </a:endParaRPr>
          </a:p>
        </p:txBody>
      </p:sp>
      <p:graphicFrame>
        <p:nvGraphicFramePr>
          <p:cNvPr id="45" name=""/>
          <p:cNvGraphicFramePr>
            <a:graphicFrameLocks noGrp="1"/>
          </p:cNvGraphicFramePr>
          <p:nvPr/>
        </p:nvGraphicFramePr>
        <p:xfrm>
          <a:off x="4079973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1550910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"/>
          <p:cNvSpPr txBox="1"/>
          <p:nvPr/>
        </p:nvSpPr>
        <p:spPr>
          <a:xfrm>
            <a:off x="911210" y="476631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T</a:t>
            </a:r>
            <a:endParaRPr lang="en-US" altLang="ko-KR" sz="3500">
              <a:solidFill>
                <a:schemeClr val="tx1"/>
              </a:solidFill>
            </a:endParaRPr>
          </a:p>
        </p:txBody>
      </p:sp>
      <p:graphicFrame>
        <p:nvGraphicFramePr>
          <p:cNvPr id="45" name=""/>
          <p:cNvGraphicFramePr>
            <a:graphicFrameLocks noGrp="1"/>
          </p:cNvGraphicFramePr>
          <p:nvPr/>
        </p:nvGraphicFramePr>
        <p:xfrm>
          <a:off x="4079973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"/>
          <p:cNvGraphicFramePr>
            <a:graphicFrameLocks noGrp="1"/>
          </p:cNvGraphicFramePr>
          <p:nvPr/>
        </p:nvGraphicFramePr>
        <p:xfrm>
          <a:off x="6591314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"/>
          <p:cNvGraphicFramePr>
            <a:graphicFrameLocks noGrp="1"/>
          </p:cNvGraphicFramePr>
          <p:nvPr/>
        </p:nvGraphicFramePr>
        <p:xfrm>
          <a:off x="9120378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1550910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"/>
          <p:cNvSpPr txBox="1"/>
          <p:nvPr/>
        </p:nvSpPr>
        <p:spPr>
          <a:xfrm>
            <a:off x="911210" y="476631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L</a:t>
            </a:r>
            <a:endParaRPr lang="en-US" altLang="ko-KR" sz="3500">
              <a:solidFill>
                <a:schemeClr val="tx1"/>
              </a:solidFill>
            </a:endParaRPr>
          </a:p>
        </p:txBody>
      </p:sp>
      <p:graphicFrame>
        <p:nvGraphicFramePr>
          <p:cNvPr id="45" name=""/>
          <p:cNvGraphicFramePr>
            <a:graphicFrameLocks noGrp="1"/>
          </p:cNvGraphicFramePr>
          <p:nvPr/>
        </p:nvGraphicFramePr>
        <p:xfrm>
          <a:off x="4079973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"/>
          <p:cNvGraphicFramePr>
            <a:graphicFrameLocks noGrp="1"/>
          </p:cNvGraphicFramePr>
          <p:nvPr/>
        </p:nvGraphicFramePr>
        <p:xfrm>
          <a:off x="6591314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"/>
          <p:cNvGraphicFramePr>
            <a:graphicFrameLocks noGrp="1"/>
          </p:cNvGraphicFramePr>
          <p:nvPr/>
        </p:nvGraphicFramePr>
        <p:xfrm>
          <a:off x="9120378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1550910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"/>
          <p:cNvSpPr txBox="1"/>
          <p:nvPr/>
        </p:nvSpPr>
        <p:spPr>
          <a:xfrm>
            <a:off x="911210" y="476631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J</a:t>
            </a:r>
            <a:endParaRPr lang="en-US" altLang="ko-KR" sz="3500">
              <a:solidFill>
                <a:schemeClr val="tx1"/>
              </a:solidFill>
            </a:endParaRPr>
          </a:p>
        </p:txBody>
      </p:sp>
      <p:graphicFrame>
        <p:nvGraphicFramePr>
          <p:cNvPr id="45" name=""/>
          <p:cNvGraphicFramePr>
            <a:graphicFrameLocks noGrp="1"/>
          </p:cNvGraphicFramePr>
          <p:nvPr/>
        </p:nvGraphicFramePr>
        <p:xfrm>
          <a:off x="4079973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"/>
          <p:cNvGraphicFramePr>
            <a:graphicFrameLocks noGrp="1"/>
          </p:cNvGraphicFramePr>
          <p:nvPr/>
        </p:nvGraphicFramePr>
        <p:xfrm>
          <a:off x="6591314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"/>
          <p:cNvGraphicFramePr>
            <a:graphicFrameLocks noGrp="1"/>
          </p:cNvGraphicFramePr>
          <p:nvPr/>
        </p:nvGraphicFramePr>
        <p:xfrm>
          <a:off x="9120378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 txBox="1"/>
          <p:nvPr/>
        </p:nvSpPr>
        <p:spPr>
          <a:xfrm>
            <a:off x="551307" y="549000"/>
            <a:ext cx="2016394" cy="1154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500">
                <a:solidFill>
                  <a:schemeClr val="tx1"/>
                </a:solidFill>
              </a:rPr>
              <a:t>게임판 크기</a:t>
            </a:r>
            <a:endParaRPr lang="ko-KR" altLang="en-US" sz="3500">
              <a:solidFill>
                <a:schemeClr val="tx1"/>
              </a:solidFill>
            </a:endParaRPr>
          </a:p>
        </p:txBody>
      </p:sp>
      <p:graphicFrame>
        <p:nvGraphicFramePr>
          <p:cNvPr id="50" name=""/>
          <p:cNvGraphicFramePr>
            <a:graphicFrameLocks noGrp="1"/>
          </p:cNvGraphicFramePr>
          <p:nvPr/>
        </p:nvGraphicFramePr>
        <p:xfrm>
          <a:off x="4656000" y="549000"/>
          <a:ext cx="2880000" cy="5759999"/>
        </p:xfrm>
        <a:graphic>
          <a:graphicData uri="http://schemas.openxmlformats.org/drawingml/2006/table">
            <a:tbl>
              <a:tblPr firstRow="1" bandRow="1"/>
              <a:tblGrid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</a:tblGrid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1" name=""/>
          <p:cNvSpPr txBox="1"/>
          <p:nvPr/>
        </p:nvSpPr>
        <p:spPr>
          <a:xfrm>
            <a:off x="8328279" y="2276856"/>
            <a:ext cx="2952368" cy="1001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>
                <a:solidFill>
                  <a:schemeClr val="tx1"/>
                </a:solidFill>
              </a:rPr>
              <a:t>20 X 10</a:t>
            </a:r>
            <a:endParaRPr lang="en-US" altLang="ko-KR" sz="20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2000">
                <a:solidFill>
                  <a:schemeClr val="tx1"/>
                </a:solidFill>
              </a:rPr>
              <a:t>블럭 한 칸 </a:t>
            </a:r>
            <a:r>
              <a:rPr lang="en-US" altLang="ko-KR" sz="2000">
                <a:solidFill>
                  <a:schemeClr val="tx1"/>
                </a:solidFill>
              </a:rPr>
              <a:t>20</a:t>
            </a:r>
            <a:endParaRPr lang="en-US" altLang="ko-KR" sz="20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2000">
                <a:solidFill>
                  <a:schemeClr val="tx1"/>
                </a:solidFill>
              </a:rPr>
              <a:t>총 크기 </a:t>
            </a:r>
            <a:r>
              <a:rPr lang="en-US" altLang="ko-KR" sz="2000">
                <a:solidFill>
                  <a:schemeClr val="tx1"/>
                </a:solidFill>
              </a:rPr>
              <a:t>400 X 200</a:t>
            </a:r>
            <a:endParaRPr lang="en-US" altLang="ko-KR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79297" y="430910"/>
            <a:ext cx="2448307" cy="6244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500">
                <a:solidFill>
                  <a:schemeClr val="tx1"/>
                </a:solidFill>
              </a:rPr>
              <a:t>개발 환경</a:t>
            </a:r>
            <a:endParaRPr lang="ko-KR" altLang="en-US" sz="3500">
              <a:solidFill>
                <a:schemeClr val="tx1"/>
              </a:solidFill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479297" y="1556765"/>
            <a:ext cx="8497063" cy="908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Language: HTML5 + CSS + Javascript (JQuery)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Framework: 미정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Editor : Visual Studio C</a:t>
            </a:r>
            <a:r>
              <a:rPr lang="en-US" altLang="ko-KR">
                <a:solidFill>
                  <a:schemeClr val="tx1"/>
                </a:solidFill>
              </a:rPr>
              <a:t>ode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79297" y="289176"/>
            <a:ext cx="10441305" cy="6233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History</a:t>
            </a:r>
            <a:endParaRPr lang="en-US" altLang="ko-KR" sz="3500">
              <a:solidFill>
                <a:schemeClr val="tx1"/>
              </a:solidFill>
            </a:endParaRPr>
          </a:p>
        </p:txBody>
      </p:sp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839342" y="1628774"/>
          <a:ext cx="10513313" cy="4248531"/>
        </p:xfrm>
        <a:graphic>
          <a:graphicData uri="http://schemas.openxmlformats.org/drawingml/2006/table">
            <a:tbl>
              <a:tblPr firstRow="1" bandRow="1"/>
              <a:tblGrid>
                <a:gridCol w="1584198"/>
                <a:gridCol w="5976747"/>
                <a:gridCol w="2016253"/>
                <a:gridCol w="936115"/>
              </a:tblGrid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작성일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내용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작성자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비고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2018.06.17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초안 작성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햄과함께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2018.07.23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블럭 종류 이름 추가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햄과함께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2018.07.25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블럭 모양 변화 추가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햄과함께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2018.07.27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게임판 크기 추가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햄과함께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/>
          <p:nvPr/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algn="ctr" defTabSz="88582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5600" b="0" i="0" u="none" strike="noStrike" kern="1200" cap="none" normalizeH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반드시 개발할 것</a:t>
            </a:r>
            <a:endParaRPr xmlns:mc="http://schemas.openxmlformats.org/markup-compatibility/2006" xmlns:hp="http://schemas.haansoft.com/office/presentation/8.0" kumimoji="0" lang="ko-KR" altLang="en-US" sz="5600" b="0" i="0" u="none" strike="noStrike" kern="1200" cap="none" normalizeH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부제목 2"/>
          <p:cNvSpPr/>
          <p:nvPr/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342900" indent="-342900" algn="ctr" defTabSz="88582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normalizeH="0" mc:Ignorable="hp" hp:hslEmbossed="0">
                <a:solidFill>
                  <a:schemeClr val="tx1"/>
                </a:solidFill>
                <a:latin typeface="Agency FB"/>
              </a:rPr>
              <a:t>완료 범위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normalizeH="0" mc:Ignorable="hp" hp:hslEmbossed="0">
              <a:solidFill>
                <a:schemeClr val="tx1"/>
              </a:solidFill>
              <a:latin typeface="Agency F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79297" y="260603"/>
            <a:ext cx="2448307" cy="6233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500">
                <a:solidFill>
                  <a:schemeClr val="tx1"/>
                </a:solidFill>
              </a:rPr>
              <a:t>화면 구성</a:t>
            </a:r>
            <a:endParaRPr lang="ko-KR" altLang="en-US" sz="3500">
              <a:solidFill>
                <a:schemeClr val="tx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2423541" y="883919"/>
            <a:ext cx="8425053" cy="585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2783585" y="1412747"/>
            <a:ext cx="4112894" cy="5049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게임 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8760334" y="1484756"/>
            <a:ext cx="1872234" cy="14089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high score</a:t>
            </a:r>
            <a:r>
              <a:rPr lang="ko-KR" altLang="en-US"/>
              <a:t> </a:t>
            </a:r>
            <a:r>
              <a:rPr lang="en-US" altLang="ko-KR"/>
              <a:t>xxx</a:t>
            </a:r>
            <a:endParaRPr lang="en-US" altLang="ko-KR"/>
          </a:p>
          <a:p>
            <a:pPr>
              <a:defRPr lang="ko-KR" altLang="en-US"/>
            </a:pPr>
            <a:r>
              <a:rPr lang="en-US" altLang="ko-KR" sz="2300"/>
              <a:t>score</a:t>
            </a:r>
            <a:r>
              <a:rPr lang="ko-KR" altLang="en-US" sz="2300"/>
              <a:t> </a:t>
            </a:r>
            <a:r>
              <a:rPr lang="en-US" altLang="ko-KR" sz="2300"/>
              <a:t>xxx</a:t>
            </a:r>
            <a:endParaRPr lang="en-US" altLang="ko-KR" sz="2300"/>
          </a:p>
          <a:p>
            <a:pPr>
              <a:defRPr lang="ko-KR" altLang="en-US"/>
            </a:pPr>
            <a:r>
              <a:rPr lang="en-US" altLang="ko-KR" sz="2300"/>
              <a:t>Lines xxx</a:t>
            </a:r>
            <a:endParaRPr lang="en-US" altLang="ko-KR" sz="2300"/>
          </a:p>
          <a:p>
            <a:pPr>
              <a:defRPr lang="ko-KR" altLang="en-US"/>
            </a:pPr>
            <a:r>
              <a:rPr lang="en-US" altLang="ko-KR" sz="2300"/>
              <a:t>Level xxx</a:t>
            </a:r>
            <a:endParaRPr lang="en-US" altLang="ko-KR" sz="2300"/>
          </a:p>
        </p:txBody>
      </p:sp>
      <p:sp>
        <p:nvSpPr>
          <p:cNvPr id="15" name=""/>
          <p:cNvSpPr/>
          <p:nvPr/>
        </p:nvSpPr>
        <p:spPr>
          <a:xfrm>
            <a:off x="7176135" y="1484757"/>
            <a:ext cx="1404687" cy="1062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다음에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나올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블럭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16026" y="2225802"/>
            <a:ext cx="1991486" cy="14584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>
                <a:solidFill>
                  <a:schemeClr val="tx2">
                    <a:lumMod val="60000"/>
                    <a:lumOff val="40000"/>
                  </a:schemeClr>
                </a:solidFill>
              </a:rPr>
              <a:t>TODO</a:t>
            </a:r>
            <a:endParaRPr lang="en-US" altLang="ko-KR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- 화면 크기 설정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- 설명 추가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- 시작 화면 추가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 종료 화면 추가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7176135" y="2749676"/>
            <a:ext cx="1404687" cy="1062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다음에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나올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블럭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7176135" y="4024122"/>
            <a:ext cx="1404687" cy="1062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다음에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나올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블럭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"/>
          <p:cNvSpPr/>
          <p:nvPr/>
        </p:nvSpPr>
        <p:spPr>
          <a:xfrm>
            <a:off x="7176135" y="5289041"/>
            <a:ext cx="1404687" cy="1062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다음에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나올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블럭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"/>
          <p:cNvSpPr/>
          <p:nvPr/>
        </p:nvSpPr>
        <p:spPr>
          <a:xfrm>
            <a:off x="8760334" y="3429000"/>
            <a:ext cx="1872234" cy="2923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테트리스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관련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그림 추가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(멋내기 용)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"/>
          <p:cNvSpPr/>
          <p:nvPr/>
        </p:nvSpPr>
        <p:spPr>
          <a:xfrm>
            <a:off x="2567558" y="1196720"/>
            <a:ext cx="360045" cy="3600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b="1"/>
              <a:t>1</a:t>
            </a:r>
            <a:endParaRPr lang="ko-KR" altLang="en-US" b="1"/>
          </a:p>
        </p:txBody>
      </p:sp>
      <p:sp>
        <p:nvSpPr>
          <p:cNvPr id="26" name=""/>
          <p:cNvSpPr/>
          <p:nvPr/>
        </p:nvSpPr>
        <p:spPr>
          <a:xfrm>
            <a:off x="6996112" y="1226247"/>
            <a:ext cx="360045" cy="3600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b="1"/>
              <a:t>2</a:t>
            </a:r>
            <a:endParaRPr lang="ko-KR" altLang="en-US" b="1"/>
          </a:p>
        </p:txBody>
      </p:sp>
      <p:sp>
        <p:nvSpPr>
          <p:cNvPr id="27" name=""/>
          <p:cNvSpPr/>
          <p:nvPr/>
        </p:nvSpPr>
        <p:spPr>
          <a:xfrm>
            <a:off x="8940868" y="1196720"/>
            <a:ext cx="360045" cy="3600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b="1"/>
              <a:t>3</a:t>
            </a:r>
            <a:endParaRPr lang="ko-KR" altLang="en-US" b="1"/>
          </a:p>
        </p:txBody>
      </p:sp>
      <p:sp>
        <p:nvSpPr>
          <p:cNvPr id="28" name=""/>
          <p:cNvSpPr/>
          <p:nvPr/>
        </p:nvSpPr>
        <p:spPr>
          <a:xfrm>
            <a:off x="8760845" y="3248977"/>
            <a:ext cx="360045" cy="3600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b="1"/>
              <a:t>4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79297" y="430910"/>
            <a:ext cx="2448307" cy="6244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500">
                <a:solidFill>
                  <a:schemeClr val="tx1"/>
                </a:solidFill>
              </a:rPr>
              <a:t>게임 규칙</a:t>
            </a:r>
            <a:endParaRPr lang="ko-KR" altLang="en-US" sz="3500">
              <a:solidFill>
                <a:schemeClr val="tx1"/>
              </a:solidFill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479297" y="1556765"/>
            <a:ext cx="10657333" cy="22894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1. 시간 제한 없음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2. 특정 점수 넘으면 레벨 넘어감.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3. 레벨 범위는 1~10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4. 특정 블럭 횟수동안 한 줄이라도 없애지 못하면 패널티 추가.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5. 패널티는 아래에서 블록이 쌓임.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6. 키는 화살표로 위치 이동. 스페이스바로 완전히 내리기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7. 블럭이 정착할 때까지 약간의 시간이 있다. (마지막에 위치이동 가능)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8. 블럭 정착은 더이상 내려갈 때가 없고 일정시간 움직임이 없거나 스페이스바를 눌렀을 때.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8328278" y="430910"/>
            <a:ext cx="3312416" cy="910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>
                <a:solidFill>
                  <a:schemeClr val="tx2">
                    <a:lumMod val="60000"/>
                    <a:lumOff val="40000"/>
                  </a:schemeClr>
                </a:solidFill>
              </a:rPr>
              <a:t>TODO</a:t>
            </a:r>
            <a:endParaRPr lang="en-US" altLang="ko-KR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- 레벨 속도 조정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- 페널티 조건 추가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79297" y="430910"/>
            <a:ext cx="2448307" cy="6244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500">
                <a:solidFill>
                  <a:schemeClr val="tx1"/>
                </a:solidFill>
              </a:rPr>
              <a:t>블럭 종류</a:t>
            </a:r>
            <a:endParaRPr lang="ko-KR" altLang="en-US" sz="3500">
              <a:solidFill>
                <a:schemeClr val="tx1"/>
              </a:solidFill>
            </a:endParaRPr>
          </a:p>
        </p:txBody>
      </p:sp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2765640" y="1484757"/>
          <a:ext cx="45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"/>
          <p:cNvGraphicFramePr>
            <a:graphicFrameLocks noGrp="1"/>
          </p:cNvGraphicFramePr>
          <p:nvPr/>
        </p:nvGraphicFramePr>
        <p:xfrm>
          <a:off x="4223766" y="2384755"/>
          <a:ext cx="1350000" cy="899998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solidFill>
                      <a:schemeClr val="accent4">
                        <a:lumMod val="80000"/>
                        <a:lumOff val="20000"/>
                      </a:schemeClr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chemeClr val="accent4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4">
                        <a:lumMod val="80000"/>
                        <a:lumOff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"/>
          <p:cNvGraphicFramePr>
            <a:graphicFrameLocks noGrp="1"/>
          </p:cNvGraphicFramePr>
          <p:nvPr/>
        </p:nvGraphicFramePr>
        <p:xfrm>
          <a:off x="6402207" y="2384755"/>
          <a:ext cx="1350000" cy="899998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solidFill>
                      <a:schemeClr val="accent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chemeClr val="accent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chemeClr val="accent1">
                        <a:lumMod val="80000"/>
                        <a:lumOff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"/>
          <p:cNvGraphicFramePr>
            <a:graphicFrameLocks noGrp="1"/>
          </p:cNvGraphicFramePr>
          <p:nvPr/>
        </p:nvGraphicFramePr>
        <p:xfrm>
          <a:off x="3602604" y="4509135"/>
          <a:ext cx="900000" cy="908962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589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76c3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"/>
          <p:cNvGraphicFramePr>
            <a:graphicFrameLocks noGrp="1"/>
          </p:cNvGraphicFramePr>
          <p:nvPr/>
        </p:nvGraphicFramePr>
        <p:xfrm>
          <a:off x="5285730" y="4518099"/>
          <a:ext cx="1350000" cy="899998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6cca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6" name=""/>
          <p:cNvGraphicFramePr>
            <a:graphicFrameLocks noGrp="1"/>
          </p:cNvGraphicFramePr>
          <p:nvPr/>
        </p:nvGraphicFramePr>
        <p:xfrm>
          <a:off x="7464171" y="4518099"/>
          <a:ext cx="1350000" cy="899998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3409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"/>
          <p:cNvGraphicFramePr>
            <a:graphicFrameLocks noGrp="1"/>
          </p:cNvGraphicFramePr>
          <p:nvPr/>
        </p:nvGraphicFramePr>
        <p:xfrm>
          <a:off x="8634486" y="2384755"/>
          <a:ext cx="1350000" cy="899998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8" name=""/>
          <p:cNvSpPr txBox="1"/>
          <p:nvPr/>
        </p:nvSpPr>
        <p:spPr>
          <a:xfrm>
            <a:off x="2670790" y="3284753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I</a:t>
            </a:r>
            <a:endParaRPr lang="en-US" altLang="ko-KR" sz="3500">
              <a:solidFill>
                <a:schemeClr val="tx1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4578917" y="3284753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L</a:t>
            </a:r>
            <a:endParaRPr lang="en-US" altLang="ko-KR" sz="3500">
              <a:solidFill>
                <a:schemeClr val="tx1"/>
              </a:solidFill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6757358" y="3284753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J</a:t>
            </a:r>
            <a:endParaRPr lang="en-US" altLang="ko-KR" sz="3500">
              <a:solidFill>
                <a:schemeClr val="tx1"/>
              </a:solidFill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8989636" y="3284753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T</a:t>
            </a:r>
            <a:endParaRPr lang="en-US" altLang="ko-KR" sz="3500">
              <a:solidFill>
                <a:schemeClr val="tx1"/>
              </a:solidFill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3732754" y="5661279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O</a:t>
            </a:r>
            <a:endParaRPr lang="en-US" altLang="ko-KR" sz="3500">
              <a:solidFill>
                <a:schemeClr val="tx1"/>
              </a:solidFill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5776150" y="5661279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S</a:t>
            </a:r>
            <a:endParaRPr lang="en-US" altLang="ko-KR" sz="3500">
              <a:solidFill>
                <a:schemeClr val="tx1"/>
              </a:solidFill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7819321" y="5661279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Z</a:t>
            </a:r>
            <a:endParaRPr lang="en-US" altLang="ko-KR" sz="35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1550910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76c3cd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76c3cd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76c3cd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76c3cd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"/>
          <p:cNvSpPr txBox="1"/>
          <p:nvPr/>
        </p:nvSpPr>
        <p:spPr>
          <a:xfrm>
            <a:off x="911210" y="476631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O</a:t>
            </a:r>
            <a:endParaRPr lang="en-US" altLang="ko-KR" sz="35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1550910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6cca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6cca4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6cca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6cca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"/>
          <p:cNvSpPr txBox="1"/>
          <p:nvPr/>
        </p:nvSpPr>
        <p:spPr>
          <a:xfrm>
            <a:off x="911210" y="476631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S</a:t>
            </a:r>
            <a:endParaRPr lang="en-US" altLang="ko-KR" sz="3500">
              <a:solidFill>
                <a:schemeClr val="tx1"/>
              </a:solidFill>
            </a:endParaRPr>
          </a:p>
        </p:txBody>
      </p:sp>
      <p:graphicFrame>
        <p:nvGraphicFramePr>
          <p:cNvPr id="45" name=""/>
          <p:cNvGraphicFramePr>
            <a:graphicFrameLocks noGrp="1"/>
          </p:cNvGraphicFramePr>
          <p:nvPr/>
        </p:nvGraphicFramePr>
        <p:xfrm>
          <a:off x="4079973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6cca4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6cca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6cca4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6cca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1550910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c3409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c3409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c3409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c3409c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"/>
          <p:cNvSpPr txBox="1"/>
          <p:nvPr/>
        </p:nvSpPr>
        <p:spPr>
          <a:xfrm>
            <a:off x="911210" y="476631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Z</a:t>
            </a:r>
            <a:endParaRPr lang="en-US" altLang="ko-KR" sz="3500">
              <a:solidFill>
                <a:schemeClr val="tx1"/>
              </a:solidFill>
            </a:endParaRPr>
          </a:p>
        </p:txBody>
      </p:sp>
      <p:graphicFrame>
        <p:nvGraphicFramePr>
          <p:cNvPr id="45" name=""/>
          <p:cNvGraphicFramePr>
            <a:graphicFrameLocks noGrp="1"/>
          </p:cNvGraphicFramePr>
          <p:nvPr/>
        </p:nvGraphicFramePr>
        <p:xfrm>
          <a:off x="4079973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c3409c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c3409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c3409c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c3409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176</ep:Words>
  <ep:PresentationFormat>화면 슬라이드 쇼(4:3)</ep:PresentationFormat>
  <ep:Paragraphs>73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한컴오피스</vt:lpstr>
      <vt:lpstr>테트리스 기획서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2018-06-17T04:30:47.718</dcterms:created>
  <dc:creator>Bae hyunsu</dc:creator>
  <cp:lastModifiedBy>Bae hyunsu</cp:lastModifiedBy>
  <dcterms:modified xsi:type="dcterms:W3CDTF">2018-07-27T12:07:06.408</dcterms:modified>
  <cp:revision>21</cp:revision>
  <dc:title>테트리스 기획서</dc:title>
  <cp:version>0906.0100.01</cp:version>
</cp:coreProperties>
</file>