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225"/>
    <p:restoredTop sz="97022"/>
  </p:normalViewPr>
  <p:slideViewPr>
    <p:cSldViewPr snapToObjects="1">
      <p:cViewPr>
        <p:scale>
          <a:sx n="70" d="100"/>
          <a:sy n="70" d="100"/>
        </p:scale>
        <p:origin x="0" y="0"/>
      </p:cViewPr>
      <p:guideLst>
        <p:guide orient="horz" pos="2158"/>
        <p:guide orient="horz" pos="203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99984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종류 이름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2018.07.25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모양 변화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484757"/>
          <a:ext cx="45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7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2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2670790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78917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757358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989636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32754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776150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819321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159</ep:Words>
  <ep:PresentationFormat>화면 슬라이드 쇼(4:3)</ep:PresentationFormat>
  <ep:Paragraphs>69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2018-07-25T11:49:50.688</dcterms:modified>
  <cp:revision>17</cp:revision>
  <dc:title>테트리스 기획서</dc:title>
  <cp:version>0906.0100.01</cp:version>
</cp:coreProperties>
</file>