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95" d="100"/>
          <a:sy n="95" d="100"/>
        </p:scale>
        <p:origin x="788" y="8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gradFill flip="xy" rotWithShape="1">
            <a:gsLst>
              <a:gs pos="0">
                <a:srgbClr val="FFEF9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pPr>
              <a:defRPr/>
            </a:pPr>
            <a:r>
              <a:rPr lang="ko-KR" altLang="en-US"/>
              <a:t>자바 웹을 다루는 기술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60961" y="3852582"/>
            <a:ext cx="4870077" cy="654423"/>
          </a:xfrm>
          <a:gradFill flip="xy" rotWithShape="1">
            <a:gsLst>
              <a:gs pos="0">
                <a:srgbClr val="EBDEF1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800080"/>
                </a:solidFill>
                <a:latin typeface="나눔손글씨 붓"/>
                <a:ea typeface="나눔손글씨 붓"/>
              </a:rPr>
              <a:t>7</a:t>
            </a:r>
            <a:r>
              <a:rPr lang="ko-KR" altLang="en-US">
                <a:solidFill>
                  <a:srgbClr val="800080"/>
                </a:solidFill>
                <a:latin typeface="나눔손글씨 붓"/>
                <a:ea typeface="나눔손글씨 붓"/>
              </a:rPr>
              <a:t>장 총정리</a:t>
            </a:r>
            <a:endParaRPr lang="ko-KR" altLang="en-US">
              <a:solidFill>
                <a:srgbClr val="800080"/>
              </a:solidFill>
            </a:endParaRP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79469" y="4507005"/>
            <a:ext cx="4008120" cy="219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MemberVO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28" y="704405"/>
            <a:ext cx="11230640" cy="48372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sec02.ex02;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java.sql.Date;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MemberVO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private</a:t>
            </a:r>
            <a:r>
              <a:rPr lang="en-US" altLang="ko-KR" sz="1200" b="1">
                <a:latin typeface="한컴산뜻돋움"/>
                <a:ea typeface="한컴산뜻돋움"/>
              </a:rPr>
              <a:t> String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pwd;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name;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String email;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Date joinDate;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public</a:t>
            </a:r>
            <a:r>
              <a:rPr lang="en-US" altLang="ko-KR" sz="1200" b="1">
                <a:latin typeface="한컴산뜻돋움"/>
                <a:ea typeface="한컴산뜻돋움"/>
              </a:rPr>
              <a:t> MemberVO()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System.out.println("MemberVO 생성자 호출");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String getId()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return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setId(String id)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this.id = id;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: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Project </a:t>
            </a:r>
            <a:r>
              <a:rPr lang="ko-KR" altLang="en-US" b="1">
                <a:solidFill>
                  <a:srgbClr val="800080"/>
                </a:solidFill>
              </a:rPr>
              <a:t>환경설정 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79" y="1298437"/>
            <a:ext cx="5615320" cy="10523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latin typeface="한컴산뜻돋움"/>
                <a:ea typeface="한컴산뜻돋움"/>
              </a:rPr>
              <a:t>1. Build Path - Libraries - Classpath -  servlet.api</a:t>
            </a:r>
            <a:r>
              <a:rPr lang="ko-KR" altLang="en-US" sz="1400" b="1">
                <a:latin typeface="한컴산뜻돋움"/>
                <a:ea typeface="한컴산뜻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latin typeface="한컴산뜻돋움"/>
                <a:ea typeface="한컴산뜻돋움"/>
              </a:rPr>
              <a:t>2. context.xml  -  &lt;resource&gt;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>
                <a:latin typeface="한컴산뜻돋움"/>
                <a:ea typeface="한컴산뜻돋움"/>
              </a:rPr>
              <a:t>3. ojdbc6.jar  / tomcat-dbcp-7.0.30.jar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680" y="183034"/>
            <a:ext cx="11230640" cy="64919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@WebServlet("/member3")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MemberServlet</a:t>
            </a:r>
            <a:r>
              <a:rPr lang="en-US" altLang="ko-KR" sz="1200" b="1" dirty="0">
                <a:latin typeface="한컴산뜻돋움"/>
                <a:ea typeface="한컴산뜻돋움"/>
              </a:rPr>
              <a:t> extends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              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r>
              <a:rPr lang="en-US" altLang="ko-KR" sz="1200" b="1" dirty="0">
                <a:ea typeface="한컴산뜻돋움"/>
              </a:rPr>
              <a:t>	</a:t>
            </a:r>
            <a:r>
              <a:rPr lang="en-US" altLang="ko-KR" sz="1200" b="1" dirty="0">
                <a:latin typeface="한컴산뜻돋움"/>
                <a:ea typeface="한컴산뜻돋움"/>
              </a:rPr>
              <a:t>private void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doHandle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,HttpServletResponse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)  throws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ServletException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IOException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             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=new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MemberDAO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</a:t>
            </a:r>
            <a:r>
              <a:rPr lang="ko-KR" altLang="en-US" sz="1200" b="1" dirty="0">
                <a:latin typeface="한컴산뜻돋움"/>
                <a:ea typeface="한컴산뜻돋움"/>
              </a:rPr>
              <a:t>                  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String command=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("command");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if(command!= null &amp;&amp;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command.equals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addMember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")){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String _id=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("id");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</a:t>
            </a:r>
            <a:r>
              <a:rPr lang="ko-KR" altLang="en-US" sz="1200" b="1" dirty="0">
                <a:latin typeface="한컴산뜻돋움"/>
                <a:ea typeface="한컴산뜻돋움"/>
              </a:rPr>
              <a:t> 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=new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vo.setId</a:t>
            </a:r>
            <a:r>
              <a:rPr lang="en-US" altLang="ko-KR" sz="1200" b="1" dirty="0">
                <a:latin typeface="한컴산뜻돋움"/>
                <a:ea typeface="한컴산뜻돋움"/>
              </a:rPr>
              <a:t>(_id);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                                     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     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dao.addMember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}else if(command!= null &amp;&amp;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command.equals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delMember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"))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		String id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("id");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    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dao.delMember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(id);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	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List list=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dao.listMembers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latin typeface="한컴산뜻돋움"/>
                <a:ea typeface="한컴산뜻돋움"/>
              </a:rPr>
              <a:t>out.print</a:t>
            </a:r>
            <a:r>
              <a:rPr lang="en-US" altLang="ko-KR" sz="1200" b="1" dirty="0">
                <a:latin typeface="한컴산뜻돋움"/>
                <a:ea typeface="한컴산뜻돋움"/>
              </a:rPr>
              <a:t>("&lt;html&gt;&lt;body&gt;");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               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for (int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</a:t>
            </a:r>
            <a:r>
              <a:rPr lang="en-US" altLang="ko-KR" sz="1200" b="1" dirty="0">
                <a:latin typeface="한컴산뜻돋움"/>
                <a:ea typeface="한컴산뜻돋움"/>
              </a:rPr>
              <a:t>=0;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</a:t>
            </a:r>
            <a:r>
              <a:rPr lang="en-US" altLang="ko-KR" sz="1200" b="1" dirty="0">
                <a:latin typeface="한컴산뜻돋움"/>
                <a:ea typeface="한컴산뜻돋움"/>
              </a:rPr>
              <a:t>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list.size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</a:t>
            </a:r>
            <a:r>
              <a:rPr lang="en-US" altLang="ko-KR" sz="1200" b="1" dirty="0">
                <a:latin typeface="한컴산뜻돋움"/>
                <a:ea typeface="한컴산뜻돋움"/>
              </a:rPr>
              <a:t>++){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		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=(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list.get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		String id=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memberVO.getId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                                     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out.print</a:t>
            </a:r>
            <a:r>
              <a:rPr lang="en-US" altLang="ko-KR" sz="1200" b="1" dirty="0">
                <a:latin typeface="한컴산뜻돋움"/>
                <a:ea typeface="한컴산뜻돋움"/>
              </a:rPr>
              <a:t>("&lt;tr&gt;&lt;td&gt;"+id+"&lt;/td&gt;&lt;td&gt;"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                                          </a:t>
            </a:r>
            <a:r>
              <a:rPr lang="en-US" altLang="ko-KR" sz="1200" b="1" dirty="0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		                    +"&lt;a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href</a:t>
            </a:r>
            <a:r>
              <a:rPr lang="en-US" altLang="ko-KR" sz="1200" b="1" dirty="0">
                <a:latin typeface="한컴산뜻돋움"/>
                <a:ea typeface="한컴산뜻돋움"/>
              </a:rPr>
              <a:t>='/pro07/member3?command=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delMember&amp;id</a:t>
            </a:r>
            <a:r>
              <a:rPr lang="en-US" altLang="ko-KR" sz="1200" b="1" dirty="0">
                <a:latin typeface="한컴산뜻돋움"/>
                <a:ea typeface="한컴산뜻돋움"/>
              </a:rPr>
              <a:t>="+id+"'&gt;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삭제</a:t>
            </a:r>
            <a:r>
              <a:rPr lang="en-US" altLang="ko-KR" sz="1200" b="1" dirty="0">
                <a:latin typeface="한컴산뜻돋움"/>
                <a:ea typeface="한컴산뜻돋움"/>
              </a:rPr>
              <a:t> &lt;/a&gt;&lt;/td&gt;&lt;/tr&gt;");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	 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	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out.print</a:t>
            </a:r>
            <a:r>
              <a:rPr lang="en-US" altLang="ko-KR" sz="1200" b="1" dirty="0">
                <a:latin typeface="한컴산뜻돋움"/>
                <a:ea typeface="한컴산뜻돋움"/>
              </a:rPr>
              <a:t>("&lt;/table&gt;&lt;/body&gt;&lt;/html&gt;");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out.print</a:t>
            </a:r>
            <a:r>
              <a:rPr lang="en-US" altLang="ko-KR" sz="1200" b="1" dirty="0">
                <a:latin typeface="한컴산뜻돋움"/>
                <a:ea typeface="한컴산뜻돋움"/>
              </a:rPr>
              <a:t>("&lt;a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href</a:t>
            </a:r>
            <a:r>
              <a:rPr lang="en-US" altLang="ko-KR" sz="1200" b="1" dirty="0">
                <a:latin typeface="한컴산뜻돋움"/>
                <a:ea typeface="한컴산뜻돋움"/>
              </a:rPr>
              <a:t>='/pro07/memberForm.html'&gt;새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회원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등록하기</a:t>
            </a:r>
            <a:r>
              <a:rPr lang="en-US" altLang="ko-KR" sz="1200" b="1" dirty="0">
                <a:latin typeface="한컴산뜻돋움"/>
                <a:ea typeface="한컴산뜻돋움"/>
              </a:rPr>
              <a:t>&lt;/a");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2254" y="1506457"/>
            <a:ext cx="2324100" cy="256031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47423" y="338091"/>
            <a:ext cx="1497862" cy="36751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코딩해보기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Sequence &amp;</a:t>
            </a:r>
            <a:r>
              <a:rPr lang="ko-KR" altLang="en-US" b="1">
                <a:solidFill>
                  <a:srgbClr val="800080"/>
                </a:solidFill>
              </a:rPr>
              <a:t> </a:t>
            </a:r>
            <a:r>
              <a:rPr lang="en-US" altLang="ko-KR" b="1">
                <a:solidFill>
                  <a:srgbClr val="800080"/>
                </a:solidFill>
              </a:rPr>
              <a:t>Class Diagram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05293" y="805032"/>
            <a:ext cx="3230880" cy="3413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528" y="805032"/>
            <a:ext cx="5867400" cy="558545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28684" y="5766589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MemberServlet 1/3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28" y="704406"/>
            <a:ext cx="11230640" cy="52087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sec02.ex02;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java.io.IOException;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java.io.PrintWriter;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import java.sql.Date;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java.sql.Timestamp;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java.util.ArrayList;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javax.servlet.annotation.WebServlet;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@WebServlet("/member3")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MemberServlet extends HttpServlet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protected void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doGet</a:t>
            </a:r>
            <a:r>
              <a:rPr lang="en-US" altLang="ko-KR" sz="1200" b="1">
                <a:latin typeface="한컴산뜻돋움"/>
                <a:ea typeface="한컴산뜻돋움"/>
              </a:rPr>
              <a:t>(HttpServletRequest request, HttpServletResponse response) throws ServletException, IOException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doHandle(request, response);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protected void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doPost</a:t>
            </a:r>
            <a:r>
              <a:rPr lang="en-US" altLang="ko-KR" sz="1200" b="1">
                <a:latin typeface="한컴산뜻돋움"/>
                <a:ea typeface="한컴산뜻돋움"/>
              </a:rPr>
              <a:t>(HttpServletRequest request, HttpServletResponse response) throws ServletException, IOException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doHandle(request, response);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private void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doHandle(</a:t>
            </a:r>
            <a:r>
              <a:rPr lang="en-US" altLang="ko-KR" sz="1200" b="1">
                <a:latin typeface="한컴산뜻돋움"/>
                <a:ea typeface="한컴산뜻돋움"/>
              </a:rPr>
              <a:t>HttpServletRequest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request</a:t>
            </a:r>
            <a:r>
              <a:rPr lang="en-US" altLang="ko-KR" sz="1200" b="1">
                <a:latin typeface="한컴산뜻돋움"/>
                <a:ea typeface="한컴산뜻돋움"/>
              </a:rPr>
              <a:t>,HttpServletResponse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response</a:t>
            </a:r>
            <a:r>
              <a:rPr lang="en-US" altLang="ko-KR" sz="1200" b="1">
                <a:latin typeface="한컴산뜻돋움"/>
                <a:ea typeface="한컴산뜻돋움"/>
              </a:rPr>
              <a:t>)  throws ServletException, IOException {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MemberServlet 2/3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28" y="704406"/>
            <a:ext cx="11230640" cy="5018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response.setContentType("text/html;charset=utf-8");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MemberDAO dao=new MemberDAO();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PrintWriter out=response.getWriter();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String command=request.getParameter("command");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if(command!= null &amp;&amp; command.equals("addMember")){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String _id=request.getParameter("id");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String _pwd=request.getParameter("pwd");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String _name=request.getParameter("name");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String _email=request.getParameter("email");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 MemberVO vo=new MemberVO();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vo.setId(_id);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vo.setPwd(_pwd);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vo.setName(_name);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vo.setEmail(_email);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 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dao.addMember(vo);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}else if(command!= null &amp;&amp; command.equals("delMember"))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		String id = request.getParameter("id");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    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dao.delMember(id);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List list=dao.listMembers();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out.print("&lt;html&gt;&lt;body&gt;");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out.print("&lt;table border=1&gt;&lt;tr align='center' bgcolor='lightgreen'&gt;");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out.print("&lt;td&gt;아이디&lt;/td&gt;&lt;td&gt;비밀번호&lt;/td&gt;&lt;td&gt;이름&lt;/td&gt;&lt;td&gt;이메일&lt;/td&gt;&lt;td&gt;가입일&lt;/td&gt;&lt;td &gt;삭제&lt;/td&gt;&lt;/tr&gt;");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MemberServlet 3/3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28" y="704406"/>
            <a:ext cx="11230640" cy="39228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for (int i=0; i&lt;list.size();i++){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MemberVO memberVO=(MemberVO) 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String id=memberVO.getId();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String pwd = memberVO.getPwd();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String name = memberVO.getName();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String email =memberVO.getEmail();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Date joinDate = memberVO.getJoinDate();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out.print("&lt;tr&gt;&lt;td&gt;"+id+"&lt;/td&gt;&lt;td&gt;"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	                +pwd+"&lt;/td&gt;&lt;td&gt;"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	                +name+"&lt;/td&gt;&lt;td&gt;"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	                +email+"&lt;/td&gt;&lt;td&gt;"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	                +joinDate+"&lt;/td&gt;&lt;td&gt;"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	                    +"&lt;a href='/pro07/member3?command=delMember&amp;id="+id+"'&gt;삭제 &lt;/a&gt;&lt;/td&gt;&lt;/tr&gt;");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	 out.print("&lt;/table&gt;&lt;/body&gt;&lt;/html&gt;");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out.print("&lt;a href='/pro07/memberForm.html'&gt;새 회원 등록하기&lt;/a");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MemberDAO 1/4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28" y="704406"/>
            <a:ext cx="11230640" cy="52087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sec02.ex02;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java.sql.Connection;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java.sql.Date;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java.sql.PreparedStatement;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java.sql.ResultSet;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java.util.ArrayList;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javax.naming.Context;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javax.naming.InitialContext;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javax.sql.DataSource;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MemberDAO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Connection con;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PreparedStatement pstmt;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DataSource dataFactory;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MemberDAO()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Context ctx = new InitialContext();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Context envContext = (Context) ctx.lookup("java:/comp/env");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dataFactory = (DataSource) envContext.lookup("jdbc/oracle");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MemberDAO 2/4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28" y="704406"/>
            <a:ext cx="11230640" cy="59326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List&lt;MemberVO&gt; listMembers()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List&lt;MemberVO&gt; list = new ArrayList&lt;MemberVO&gt;();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con = dataFactory.getConnection();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query = "select * from t_member 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 = con.prepareStatement(query);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ResultSet rs = pstmt.executeQuery();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while (rs.next())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id = rs.getString("id");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pwd = rs.getString("pwd");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name = rs.getString("name");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email = rs.getString("email");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Date joinDate = rs.getDate("joinDate");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MemberVO vo = new MemberVO();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vo.setId(id);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vo.setPwd(pwd);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vo.setName(name);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vo.setEmail(email);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vo.setJoinDate(joinDate);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list.add(vo);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rs.close();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pstmt.close();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	con.close();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MemberDAO 3/4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28" y="704405"/>
            <a:ext cx="11230640" cy="44752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addMember(MemberVO memberVO)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con = dataFactory.getConnection();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id = memberVO.getId();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pwd = memberVO.getPwd();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name = memberVO.getName();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email = memberVO.getEmail();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query = "insert into t_member";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query += " (id,pwd,name,email)";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query += " values(?,?,?,?)";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System.out.println("prepareStatememt: " + 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 = con.prepareStatement(query);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pstmt.setString(1, 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pstmt.setString(2, pwd);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pstmt.setString(3, 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pstmt.setString(4, email);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pstmt.executeUpdate();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pstmt.close();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28" y="206005"/>
            <a:ext cx="4120117" cy="36359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800080"/>
                </a:solidFill>
              </a:rPr>
              <a:t>MemberDAO 4/4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28" y="704405"/>
            <a:ext cx="11230640" cy="28274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delMember(String id)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con = dataFactory.getConnection();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query = "delete from t_member" + " where id=?";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System.out.println("prepareStatememt:" + 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 = con.prepareStatement(query);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pstmt.setString(1, id);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pstmt.executeUpdate();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pstmt.close();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 catch (Exception e)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e.printStackTrace();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0084" y="6099964"/>
            <a:ext cx="1992541" cy="623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1882</Words>
  <Application>Microsoft Office PowerPoint</Application>
  <PresentationFormat>와이드스크린</PresentationFormat>
  <Paragraphs>247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나눔손글씨 붓</vt:lpstr>
      <vt:lpstr>한컴산뜻돋움</vt:lpstr>
      <vt:lpstr>Arial</vt:lpstr>
      <vt:lpstr>Calibri</vt:lpstr>
      <vt:lpstr>한컴오피스</vt:lpstr>
      <vt:lpstr>자바 웹을 다루는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웹을 다루는 기술</dc:title>
  <dc:creator>daewo</dc:creator>
  <cp:lastModifiedBy>박 대원</cp:lastModifiedBy>
  <cp:revision>42</cp:revision>
  <dcterms:created xsi:type="dcterms:W3CDTF">2021-12-21T07:25:26Z</dcterms:created>
  <dcterms:modified xsi:type="dcterms:W3CDTF">2022-08-31T06:05:58Z</dcterms:modified>
  <cp:version>1100.0100.01</cp:version>
</cp:coreProperties>
</file>