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5787F-B4DC-9951-AEE8-F83B4F14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25CDB-359A-DF66-C01E-B86B87A2E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FCC8-5ABB-870E-11C4-3E5C9F6A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E0599-F97D-E610-5F09-693C522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4408-A72D-0292-CC8D-B3D55B9A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6A6F-9D35-4E9F-1995-4084A54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9C417-9A92-2EA9-5653-30907AAA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F31F-D84B-EF0A-E42E-090F729D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EB2F0-D01F-7A26-E9BA-39412C0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ACF35-8F14-9F5D-F2C9-520ED63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847A36-6DD9-2361-ED7E-BED6BD71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CB70A-1A56-6D0B-198F-21C38B5EB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466EB-20E8-D9C5-34BD-94D36A0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7C04A-CC71-1B38-099D-7ABDDAE6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EC9EA-3FF6-3590-A1ED-D57D9B09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5C268-F6CE-CB71-4C49-BE573F1E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11083-29EB-742F-1850-CC3C33E3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0F04D-D53F-362D-9101-B344DF5A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CF8BC-B84B-8C92-8895-E9DBB32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119BE-B37E-71F7-7E8A-13760E3C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C3BA6-B477-154C-8365-A6859602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AD52E-E07B-1E67-98E3-8253C981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A366C-DBB9-72D9-7861-F382600D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EF352-B256-CC29-1E8E-99223EE9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FD2D7-AD1F-3F1E-76E2-D875A290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FE0F3-8EF2-8055-0370-401BF8AB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6CE9B-7B46-E43B-F9B6-81BD5503C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826AA-2FC4-7105-52CF-A96EED3F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0B509-61E6-B100-FF38-C906275F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7962D-420C-8A7E-93EB-55EE2046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362A7-FC36-594F-7A2B-4071B07C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47086-BF28-87CC-69A2-653E499D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ADDC0-736A-704E-7A71-56110AAE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3DA60-F390-0D9D-99B5-19396094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726CD-3027-4F32-9919-1CBEC1C21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6ABED-6BCF-F236-35FC-2B7F9527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4C713B-5B03-10D8-778A-D2841E59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59DFC-E71D-1F9D-2142-9AECAB93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030BD-57B9-C7E9-309D-4DD925B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4408F-264C-9260-6AEA-0B3A521D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5BF43-80E4-7148-02F6-D6C7FDAF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C74508-FD55-D1B8-ED3A-A7D93E31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19D15-7F6B-CCF0-73A0-0E7186F7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4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D5E93-541D-6BFE-E26E-82737BAB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8315D-1DCC-8C60-CFF7-4596663B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7323-80A8-1B83-A014-7BC3EFA8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2A9F9-B588-C369-CEC4-FE54051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4D32-F7D9-A1B1-8EE4-64C9BD5E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B0B73-A394-DFC7-350A-E08EFD6C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C1C4D-3112-0875-CCFC-295AE393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9A2D9-5C8B-7D8F-DB5E-6E31F7D1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A8702-9684-FC8A-C8CC-0BC8DD6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33F3B-F0EF-EB8D-596D-C52E4E9F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CB37C-46CE-937E-DA79-D4A1C8CC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83F08-3CEE-00DD-5281-718BCDDD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E09F8-E17A-794F-C50A-26736EAD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D8FE2-6CE8-802B-4D15-B42160C5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192C2-2C29-432D-2CD3-F20E4954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EF364-EEE6-EAA1-4D26-B0F6E506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F9DD2-2E16-D6C4-D624-517E6372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88967-6843-352C-EE60-372AC778E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EB19-94D8-4B5F-86EF-7248C8244D92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678FB-76E3-CE57-8BDB-2F3D213A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B3635-76BC-4CC4-50D8-6BE3B3567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6661-8AFB-4AB6-86AF-70B571DD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C944-27F5-5FD6-58F8-87E540329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장 회원관리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FC774-C133-22EE-87AA-4BA4996B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아이디 중복체크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35516-4D84-A8BE-7754-3426171296DD}"/>
              </a:ext>
            </a:extLst>
          </p:cNvPr>
          <p:cNvSpPr txBox="1"/>
          <p:nvPr/>
        </p:nvSpPr>
        <p:spPr>
          <a:xfrm>
            <a:off x="4396388" y="4721182"/>
            <a:ext cx="388771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박철순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정관민</a:t>
            </a:r>
            <a:r>
              <a:rPr lang="en-US" altLang="ko-KR" dirty="0"/>
              <a:t>(2022.06.603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78F33-4FA0-9F1E-20EE-2A2A9398951D}"/>
              </a:ext>
            </a:extLst>
          </p:cNvPr>
          <p:cNvSpPr txBox="1"/>
          <p:nvPr/>
        </p:nvSpPr>
        <p:spPr>
          <a:xfrm>
            <a:off x="827602" y="853844"/>
            <a:ext cx="10536795" cy="46166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		</a:t>
            </a:r>
            <a:r>
              <a:rPr lang="en-US" altLang="ko-KR" sz="1400" dirty="0"/>
              <a:t>}</a:t>
            </a:r>
            <a:r>
              <a:rPr lang="en-US" altLang="ko-KR" sz="1400" b="1" dirty="0">
                <a:solidFill>
                  <a:srgbClr val="C00000"/>
                </a:solidFill>
              </a:rPr>
              <a:t>else if(</a:t>
            </a:r>
            <a:r>
              <a:rPr lang="en-US" altLang="ko-KR" sz="1400" b="1" dirty="0" err="1">
                <a:solidFill>
                  <a:srgbClr val="C00000"/>
                </a:solidFill>
              </a:rPr>
              <a:t>action.equals</a:t>
            </a:r>
            <a:r>
              <a:rPr lang="en-US" altLang="ko-KR" sz="1400" b="1" dirty="0">
                <a:solidFill>
                  <a:srgbClr val="C00000"/>
                </a:solidFill>
              </a:rPr>
              <a:t>("/overlappedID.do")){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String id = (String)</a:t>
            </a:r>
            <a:r>
              <a:rPr lang="en-US" altLang="ko-KR" sz="1400" b="1" dirty="0" err="1">
                <a:solidFill>
                  <a:srgbClr val="C00000"/>
                </a:solidFill>
              </a:rPr>
              <a:t>request.getParameter</a:t>
            </a:r>
            <a:r>
              <a:rPr lang="en-US" altLang="ko-KR" sz="1400" b="1" dirty="0">
                <a:solidFill>
                  <a:srgbClr val="C00000"/>
                </a:solidFill>
              </a:rPr>
              <a:t>("id");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</a:t>
            </a:r>
            <a:r>
              <a:rPr lang="en-US" altLang="ko-KR" sz="14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C00000"/>
                </a:solidFill>
              </a:rPr>
              <a:t>("id=" +id);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</a:t>
            </a:r>
            <a:r>
              <a:rPr lang="en-US" altLang="ko-KR" sz="1400" b="1" dirty="0" err="1">
                <a:solidFill>
                  <a:srgbClr val="C00000"/>
                </a:solidFill>
              </a:rPr>
              <a:t>PrintWriter</a:t>
            </a:r>
            <a:r>
              <a:rPr lang="en-US" altLang="ko-KR" sz="1400" b="1" dirty="0">
                <a:solidFill>
                  <a:srgbClr val="C00000"/>
                </a:solidFill>
              </a:rPr>
              <a:t> writer = </a:t>
            </a:r>
            <a:r>
              <a:rPr lang="en-US" altLang="ko-KR" sz="1400" b="1" dirty="0" err="1">
                <a:solidFill>
                  <a:srgbClr val="C00000"/>
                </a:solidFill>
              </a:rPr>
              <a:t>response.getWriter</a:t>
            </a:r>
            <a:r>
              <a:rPr lang="en-US" altLang="ko-KR" sz="1400" b="1" dirty="0">
                <a:solidFill>
                  <a:srgbClr val="C00000"/>
                </a:solidFill>
              </a:rPr>
              <a:t>();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</a:t>
            </a:r>
            <a:r>
              <a:rPr lang="en-US" altLang="ko-KR" sz="1400" b="1" dirty="0" err="1">
                <a:solidFill>
                  <a:srgbClr val="C00000"/>
                </a:solidFill>
              </a:rPr>
              <a:t>boolean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overlappedID</a:t>
            </a:r>
            <a:r>
              <a:rPr lang="en-US" altLang="ko-KR" sz="1400" b="1" dirty="0">
                <a:solidFill>
                  <a:srgbClr val="C00000"/>
                </a:solidFill>
              </a:rPr>
              <a:t>=</a:t>
            </a:r>
            <a:r>
              <a:rPr lang="en-US" altLang="ko-KR" sz="1400" b="1" dirty="0" err="1">
                <a:solidFill>
                  <a:srgbClr val="C00000"/>
                </a:solidFill>
              </a:rPr>
              <a:t>memberDAO.overlappedID</a:t>
            </a:r>
            <a:r>
              <a:rPr lang="en-US" altLang="ko-KR" sz="1400" b="1" dirty="0">
                <a:solidFill>
                  <a:srgbClr val="C00000"/>
                </a:solidFill>
              </a:rPr>
              <a:t>(id);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</a:t>
            </a:r>
            <a:r>
              <a:rPr lang="en-US" altLang="ko-KR" sz="1400" b="1" dirty="0" err="1">
                <a:solidFill>
                  <a:srgbClr val="C0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 err="1">
                <a:solidFill>
                  <a:srgbClr val="C00000"/>
                </a:solidFill>
              </a:rPr>
              <a:t>overlappedID</a:t>
            </a:r>
            <a:r>
              <a:rPr lang="en-US" altLang="ko-KR" sz="1400" b="1" dirty="0">
                <a:solidFill>
                  <a:srgbClr val="C00000"/>
                </a:solidFill>
              </a:rPr>
              <a:t>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if(</a:t>
            </a:r>
            <a:r>
              <a:rPr lang="en-US" altLang="ko-KR" sz="1400" b="1" dirty="0" err="1">
                <a:solidFill>
                  <a:srgbClr val="C00000"/>
                </a:solidFill>
              </a:rPr>
              <a:t>overlappedID</a:t>
            </a:r>
            <a:r>
              <a:rPr lang="en-US" altLang="ko-KR" sz="1400" b="1" dirty="0">
                <a:solidFill>
                  <a:srgbClr val="C00000"/>
                </a:solidFill>
              </a:rPr>
              <a:t> == true) {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	</a:t>
            </a:r>
            <a:r>
              <a:rPr lang="en-US" altLang="ko-KR" sz="1400" b="1" dirty="0" err="1">
                <a:solidFill>
                  <a:srgbClr val="C00000"/>
                </a:solidFill>
              </a:rPr>
              <a:t>writer.print</a:t>
            </a:r>
            <a:r>
              <a:rPr lang="en-US" altLang="ko-KR" sz="1400" b="1" dirty="0">
                <a:solidFill>
                  <a:srgbClr val="C00000"/>
                </a:solidFill>
              </a:rPr>
              <a:t>("</a:t>
            </a:r>
            <a:r>
              <a:rPr lang="en-US" altLang="ko-KR" sz="1400" b="1" dirty="0" err="1">
                <a:solidFill>
                  <a:srgbClr val="C00000"/>
                </a:solidFill>
              </a:rPr>
              <a:t>not_usable</a:t>
            </a:r>
            <a:r>
              <a:rPr lang="en-US" altLang="ko-KR" sz="1400" b="1" dirty="0">
                <a:solidFill>
                  <a:srgbClr val="C00000"/>
                </a:solidFill>
              </a:rPr>
              <a:t>");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}else {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	</a:t>
            </a:r>
            <a:r>
              <a:rPr lang="en-US" altLang="ko-KR" sz="1400" b="1" dirty="0" err="1">
                <a:solidFill>
                  <a:srgbClr val="C00000"/>
                </a:solidFill>
              </a:rPr>
              <a:t>writer.print</a:t>
            </a:r>
            <a:r>
              <a:rPr lang="en-US" altLang="ko-KR" sz="1400" b="1" dirty="0">
                <a:solidFill>
                  <a:srgbClr val="C00000"/>
                </a:solidFill>
              </a:rPr>
              <a:t>("usable");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}</a:t>
            </a:r>
          </a:p>
          <a:p>
            <a:pPr algn="just"/>
            <a:r>
              <a:rPr lang="en-US" altLang="ko-KR" sz="1400" b="1" dirty="0">
                <a:solidFill>
                  <a:srgbClr val="C00000"/>
                </a:solidFill>
              </a:rPr>
              <a:t>			return;</a:t>
            </a:r>
          </a:p>
          <a:p>
            <a:pPr algn="just"/>
            <a:r>
              <a:rPr lang="en-US" altLang="ko-KR" sz="1400" dirty="0"/>
              <a:t>		}else {</a:t>
            </a:r>
          </a:p>
          <a:p>
            <a:pPr algn="just"/>
            <a:r>
              <a:rPr lang="en-US" altLang="ko-KR" sz="1400" dirty="0"/>
              <a:t>			List&lt;</a:t>
            </a:r>
            <a:r>
              <a:rPr lang="en-US" altLang="ko-KR" sz="1400" dirty="0" err="1"/>
              <a:t>MemberVO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membersList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memberDAO.listMembers</a:t>
            </a:r>
            <a:r>
              <a:rPr lang="en-US" altLang="ko-KR" sz="1400" dirty="0"/>
              <a:t>();</a:t>
            </a:r>
          </a:p>
          <a:p>
            <a:pPr algn="just"/>
            <a:r>
              <a:rPr lang="en-US" altLang="ko-KR" sz="1400" dirty="0"/>
              <a:t>			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membersList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membersList</a:t>
            </a:r>
            <a:r>
              <a:rPr lang="en-US" altLang="ko-KR" sz="1400" dirty="0"/>
              <a:t>);</a:t>
            </a:r>
          </a:p>
          <a:p>
            <a:pPr algn="just"/>
            <a:r>
              <a:rPr lang="en-US" altLang="ko-KR" sz="1400" dirty="0"/>
              <a:t>			</a:t>
            </a:r>
            <a:r>
              <a:rPr lang="en-US" altLang="ko-KR" sz="1400" dirty="0" err="1"/>
              <a:t>nextPage</a:t>
            </a:r>
            <a:r>
              <a:rPr lang="en-US" altLang="ko-KR" sz="1400" dirty="0"/>
              <a:t> = "/test03/</a:t>
            </a:r>
            <a:r>
              <a:rPr lang="en-US" altLang="ko-KR" sz="1400" dirty="0" err="1"/>
              <a:t>listMembers.jsp</a:t>
            </a:r>
            <a:r>
              <a:rPr lang="en-US" altLang="ko-KR" sz="1400" dirty="0"/>
              <a:t>";</a:t>
            </a:r>
          </a:p>
          <a:p>
            <a:pPr algn="just"/>
            <a:r>
              <a:rPr lang="en-US" altLang="ko-KR" sz="1400" dirty="0"/>
              <a:t>		}</a:t>
            </a:r>
          </a:p>
          <a:p>
            <a:pPr algn="just"/>
            <a:r>
              <a:rPr lang="en-US" altLang="ko-KR" sz="1400" dirty="0"/>
              <a:t>		</a:t>
            </a:r>
            <a:r>
              <a:rPr lang="en-US" altLang="ko-KR" sz="1400" dirty="0" err="1"/>
              <a:t>RequestDispatcher</a:t>
            </a:r>
            <a:r>
              <a:rPr lang="en-US" altLang="ko-KR" sz="1400" dirty="0"/>
              <a:t> dispatch = </a:t>
            </a:r>
            <a:r>
              <a:rPr lang="en-US" altLang="ko-KR" sz="1400" dirty="0" err="1"/>
              <a:t>request.getRequestDispatcher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nextPage</a:t>
            </a:r>
            <a:r>
              <a:rPr lang="en-US" altLang="ko-KR" sz="1400" dirty="0"/>
              <a:t>);</a:t>
            </a:r>
          </a:p>
          <a:p>
            <a:pPr algn="just"/>
            <a:r>
              <a:rPr lang="en-US" altLang="ko-KR" sz="1400" dirty="0"/>
              <a:t>		</a:t>
            </a:r>
            <a:r>
              <a:rPr lang="en-US" altLang="ko-KR" sz="1400" dirty="0" err="1"/>
              <a:t>dispatch.forward</a:t>
            </a:r>
            <a:r>
              <a:rPr lang="en-US" altLang="ko-KR" sz="1400" dirty="0"/>
              <a:t>(request, response);</a:t>
            </a:r>
          </a:p>
          <a:p>
            <a:pPr algn="just"/>
            <a:r>
              <a:rPr lang="en-US" altLang="ko-KR" sz="1400" dirty="0"/>
              <a:t>		}</a:t>
            </a:r>
          </a:p>
          <a:p>
            <a:pPr algn="just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DE06-0865-923C-46B6-9623B443B1E8}"/>
              </a:ext>
            </a:extLst>
          </p:cNvPr>
          <p:cNvSpPr txBox="1"/>
          <p:nvPr/>
        </p:nvSpPr>
        <p:spPr>
          <a:xfrm>
            <a:off x="8732217" y="429950"/>
            <a:ext cx="26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1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78F33-4FA0-9F1E-20EE-2A2A9398951D}"/>
              </a:ext>
            </a:extLst>
          </p:cNvPr>
          <p:cNvSpPr txBox="1"/>
          <p:nvPr/>
        </p:nvSpPr>
        <p:spPr>
          <a:xfrm>
            <a:off x="793287" y="320948"/>
            <a:ext cx="10536795" cy="64017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id_check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fn_process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t_id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를 입력하세요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async: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contextPath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}/member/overlappedID.do"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textStatus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'usable'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'#message'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사용할 수 있는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btn_duplicate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t_id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id_check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'#message'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사용할 수 없는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id_check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textStatus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에러가 발생했습니다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textStatus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//alert("</a:t>
            </a:r>
            <a:r>
              <a:rPr lang="ko-KR" alt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작업을완료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했습니다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  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  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fn_submit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id_check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f_main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아이디 중복을 체크해 주세요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00421-25F7-2DBD-D6EE-D025D35591CC}"/>
              </a:ext>
            </a:extLst>
          </p:cNvPr>
          <p:cNvSpPr txBox="1"/>
          <p:nvPr/>
        </p:nvSpPr>
        <p:spPr>
          <a:xfrm>
            <a:off x="8732217" y="429950"/>
            <a:ext cx="26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memberForm.jsp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2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78F33-4FA0-9F1E-20EE-2A2A9398951D}"/>
              </a:ext>
            </a:extLst>
          </p:cNvPr>
          <p:cNvSpPr txBox="1"/>
          <p:nvPr/>
        </p:nvSpPr>
        <p:spPr>
          <a:xfrm>
            <a:off x="793287" y="320948"/>
            <a:ext cx="10536795" cy="63709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"&gt;</a:t>
            </a:r>
          </a:p>
          <a:p>
            <a:pPr algn="just"/>
            <a:r>
              <a:rPr lang="en-US" altLang="ko-KR" sz="1200" dirty="0"/>
              <a:t>	function </a:t>
            </a:r>
            <a:r>
              <a:rPr lang="en-US" altLang="ko-KR" sz="1200" dirty="0" err="1"/>
              <a:t>chk_id</a:t>
            </a:r>
            <a:r>
              <a:rPr lang="en-US" altLang="ko-KR" sz="1200" dirty="0"/>
              <a:t>() {</a:t>
            </a:r>
          </a:p>
          <a:p>
            <a:pPr algn="just"/>
            <a:r>
              <a:rPr lang="en-US" altLang="ko-KR" sz="1200" dirty="0"/>
              <a:t>		var _id = $("#</a:t>
            </a:r>
            <a:r>
              <a:rPr lang="en-US" altLang="ko-KR" sz="1200" dirty="0" err="1"/>
              <a:t>t_id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();</a:t>
            </a:r>
          </a:p>
          <a:p>
            <a:pPr algn="just"/>
            <a:r>
              <a:rPr lang="en-US" altLang="ko-KR" sz="1200" dirty="0"/>
              <a:t>		if (_id == '') {</a:t>
            </a:r>
          </a:p>
          <a:p>
            <a:pPr algn="just"/>
            <a:r>
              <a:rPr lang="en-US" altLang="ko-KR" sz="1200" dirty="0"/>
              <a:t>			alert("ID</a:t>
            </a:r>
            <a:r>
              <a:rPr lang="ko-KR" altLang="en-US" sz="1200" dirty="0"/>
              <a:t>를 입력하세요</a:t>
            </a:r>
            <a:r>
              <a:rPr lang="en-US" altLang="ko-KR" sz="1200" dirty="0"/>
              <a:t>");</a:t>
            </a:r>
          </a:p>
          <a:p>
            <a:pPr algn="just"/>
            <a:r>
              <a:rPr lang="en-US" altLang="ko-KR" sz="1200" dirty="0"/>
              <a:t>			return;</a:t>
            </a:r>
          </a:p>
          <a:p>
            <a:pPr algn="just"/>
            <a:r>
              <a:rPr lang="en-US" altLang="ko-KR" sz="1200" dirty="0"/>
              <a:t>		}</a:t>
            </a:r>
          </a:p>
          <a:p>
            <a:pPr algn="just"/>
            <a:r>
              <a:rPr lang="en-US" altLang="ko-KR" sz="1200" dirty="0"/>
              <a:t>		$.ajax({</a:t>
            </a:r>
          </a:p>
          <a:p>
            <a:pPr algn="just"/>
            <a:r>
              <a:rPr lang="en-US" altLang="ko-KR" sz="1200" dirty="0"/>
              <a:t>			type : "post",</a:t>
            </a:r>
          </a:p>
          <a:p>
            <a:pPr algn="just"/>
            <a:r>
              <a:rPr lang="en-US" altLang="ko-KR" sz="1200" dirty="0"/>
              <a:t>			async : true,</a:t>
            </a:r>
          </a:p>
          <a:p>
            <a:pPr algn="just"/>
            <a:r>
              <a:rPr lang="en-US" altLang="ko-KR" sz="1200" dirty="0"/>
              <a:t>			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: "${</a:t>
            </a:r>
            <a:r>
              <a:rPr lang="en-US" altLang="ko-KR" sz="1200" dirty="0" err="1"/>
              <a:t>contextPath</a:t>
            </a:r>
            <a:r>
              <a:rPr lang="en-US" altLang="ko-KR" sz="1200" dirty="0"/>
              <a:t>}/member/overlappedID.do",</a:t>
            </a:r>
          </a:p>
          <a:p>
            <a:pPr algn="just"/>
            <a:r>
              <a:rPr lang="en-US" altLang="ko-KR" sz="1200" dirty="0"/>
              <a:t>			</a:t>
            </a:r>
            <a:r>
              <a:rPr lang="en-US" altLang="ko-KR" sz="1200" dirty="0" err="1"/>
              <a:t>dataType</a:t>
            </a:r>
            <a:r>
              <a:rPr lang="en-US" altLang="ko-KR" sz="1200" dirty="0"/>
              <a:t> : "text",</a:t>
            </a:r>
          </a:p>
          <a:p>
            <a:pPr algn="just"/>
            <a:r>
              <a:rPr lang="en-US" altLang="ko-KR" sz="1200" dirty="0"/>
              <a:t>			data : {</a:t>
            </a:r>
          </a:p>
          <a:p>
            <a:pPr algn="just"/>
            <a:r>
              <a:rPr lang="en-US" altLang="ko-KR" sz="1200" dirty="0"/>
              <a:t>				id : _id</a:t>
            </a:r>
          </a:p>
          <a:p>
            <a:pPr algn="just"/>
            <a:r>
              <a:rPr lang="en-US" altLang="ko-KR" sz="1200" dirty="0"/>
              <a:t>			},</a:t>
            </a:r>
          </a:p>
          <a:p>
            <a:pPr algn="just"/>
            <a:r>
              <a:rPr lang="en-US" altLang="ko-KR" sz="1200" dirty="0"/>
              <a:t>			success : function(result) {</a:t>
            </a:r>
          </a:p>
          <a:p>
            <a:pPr algn="just"/>
            <a:r>
              <a:rPr lang="en-US" altLang="ko-KR" sz="1200" dirty="0"/>
              <a:t>				console.log(result);</a:t>
            </a:r>
          </a:p>
          <a:p>
            <a:pPr algn="just"/>
            <a:r>
              <a:rPr lang="en-US" altLang="ko-KR" sz="1200" dirty="0"/>
              <a:t>				if (result == 'usable'){</a:t>
            </a:r>
          </a:p>
          <a:p>
            <a:pPr algn="just"/>
            <a:r>
              <a:rPr lang="en-US" altLang="ko-KR" sz="1200" dirty="0"/>
              <a:t>					$("#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removeClass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fail_msg</a:t>
            </a:r>
            <a:r>
              <a:rPr lang="en-US" altLang="ko-KR" sz="1200" dirty="0"/>
              <a:t>")</a:t>
            </a:r>
          </a:p>
          <a:p>
            <a:pPr algn="just"/>
            <a:r>
              <a:rPr lang="en-US" altLang="ko-KR" sz="1200" dirty="0"/>
              <a:t>					$("#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addClass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sucsess_msg</a:t>
            </a:r>
            <a:r>
              <a:rPr lang="en-US" altLang="ko-KR" sz="1200" dirty="0"/>
              <a:t>")</a:t>
            </a:r>
          </a:p>
          <a:p>
            <a:pPr algn="just"/>
            <a:r>
              <a:rPr lang="en-US" altLang="ko-KR" sz="1200" dirty="0"/>
              <a:t>					$('#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').html("</a:t>
            </a:r>
            <a:r>
              <a:rPr lang="ko-KR" altLang="en-US" sz="1200" dirty="0"/>
              <a:t>사용할 수 있는 </a:t>
            </a:r>
            <a:r>
              <a:rPr lang="en-US" altLang="ko-KR" sz="1200" dirty="0"/>
              <a:t>ID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algn="just"/>
            <a:r>
              <a:rPr lang="en-US" altLang="ko-KR" sz="1200" dirty="0"/>
              <a:t>					$('#</a:t>
            </a:r>
            <a:r>
              <a:rPr lang="en-US" altLang="ko-KR" sz="1200" dirty="0" err="1"/>
              <a:t>t_id</a:t>
            </a:r>
            <a:r>
              <a:rPr lang="en-US" altLang="ko-KR" sz="1200" dirty="0"/>
              <a:t>').prop("</a:t>
            </a:r>
            <a:r>
              <a:rPr lang="en-US" altLang="ko-KR" sz="1200" dirty="0" err="1"/>
              <a:t>disabled",true</a:t>
            </a:r>
            <a:r>
              <a:rPr lang="en-US" altLang="ko-KR" sz="1200" dirty="0"/>
              <a:t>);</a:t>
            </a:r>
          </a:p>
          <a:p>
            <a:pPr algn="just"/>
            <a:r>
              <a:rPr lang="en-US" altLang="ko-KR" sz="1200" dirty="0"/>
              <a:t>				} else {</a:t>
            </a:r>
          </a:p>
          <a:p>
            <a:pPr algn="just"/>
            <a:r>
              <a:rPr lang="en-US" altLang="ko-KR" sz="1200" dirty="0"/>
              <a:t>					$("#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removeClass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sucsess_msg</a:t>
            </a:r>
            <a:r>
              <a:rPr lang="en-US" altLang="ko-KR" sz="1200" dirty="0"/>
              <a:t>")</a:t>
            </a:r>
          </a:p>
          <a:p>
            <a:pPr algn="just"/>
            <a:r>
              <a:rPr lang="en-US" altLang="ko-KR" sz="1200" dirty="0"/>
              <a:t>					$("#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addClass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fail_msg</a:t>
            </a:r>
            <a:r>
              <a:rPr lang="en-US" altLang="ko-KR" sz="1200" dirty="0"/>
              <a:t>")</a:t>
            </a:r>
          </a:p>
          <a:p>
            <a:pPr algn="just"/>
            <a:r>
              <a:rPr lang="en-US" altLang="ko-KR" sz="1200" dirty="0"/>
              <a:t>					$('#</a:t>
            </a:r>
            <a:r>
              <a:rPr lang="en-US" altLang="ko-KR" sz="1200" dirty="0" err="1"/>
              <a:t>idmessage</a:t>
            </a:r>
            <a:r>
              <a:rPr lang="en-US" altLang="ko-KR" sz="1200" dirty="0"/>
              <a:t>').html("</a:t>
            </a:r>
            <a:r>
              <a:rPr lang="ko-KR" altLang="en-US" sz="1200" dirty="0"/>
              <a:t>사용할 수 없는 </a:t>
            </a:r>
            <a:r>
              <a:rPr lang="en-US" altLang="ko-KR" sz="1200" dirty="0"/>
              <a:t>ID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algn="just"/>
            <a:r>
              <a:rPr lang="en-US" altLang="ko-KR" sz="1200" dirty="0"/>
              <a:t>				}</a:t>
            </a:r>
          </a:p>
          <a:p>
            <a:pPr algn="just"/>
            <a:r>
              <a:rPr lang="en-US" altLang="ko-KR" sz="1200" dirty="0"/>
              <a:t>			},</a:t>
            </a:r>
          </a:p>
          <a:p>
            <a:pPr algn="just"/>
            <a:r>
              <a:rPr lang="en-US" altLang="ko-KR" sz="1200" dirty="0"/>
              <a:t>			error : function(data, </a:t>
            </a:r>
            <a:r>
              <a:rPr lang="en-US" altLang="ko-KR" sz="1200" dirty="0" err="1"/>
              <a:t>textStatus</a:t>
            </a:r>
            <a:r>
              <a:rPr lang="en-US" altLang="ko-KR" sz="1200" dirty="0"/>
              <a:t>) {</a:t>
            </a:r>
          </a:p>
          <a:p>
            <a:pPr algn="just"/>
            <a:r>
              <a:rPr lang="en-US" altLang="ko-KR" sz="1200" dirty="0"/>
              <a:t>				alert("</a:t>
            </a:r>
            <a:r>
              <a:rPr lang="ko-KR" altLang="en-US" sz="1200" dirty="0"/>
              <a:t>에러입니다</a:t>
            </a:r>
            <a:r>
              <a:rPr lang="en-US" altLang="ko-KR" sz="1200" dirty="0"/>
              <a:t>.");</a:t>
            </a:r>
          </a:p>
          <a:p>
            <a:pPr algn="just"/>
            <a:r>
              <a:rPr lang="en-US" altLang="ko-KR" sz="1200" dirty="0"/>
              <a:t>				return;</a:t>
            </a:r>
          </a:p>
          <a:p>
            <a:pPr algn="just"/>
            <a:r>
              <a:rPr lang="en-US" altLang="ko-KR" sz="1200" dirty="0"/>
              <a:t>			}</a:t>
            </a:r>
          </a:p>
          <a:p>
            <a:pPr algn="just"/>
            <a:r>
              <a:rPr lang="en-US" altLang="ko-KR" sz="1200" dirty="0"/>
              <a:t>		});</a:t>
            </a:r>
          </a:p>
          <a:p>
            <a:pPr algn="just"/>
            <a:r>
              <a:rPr lang="en-US" altLang="ko-KR" sz="1200" dirty="0"/>
              <a:t>	}		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00421-25F7-2DBD-D6EE-D025D35591CC}"/>
              </a:ext>
            </a:extLst>
          </p:cNvPr>
          <p:cNvSpPr txBox="1"/>
          <p:nvPr/>
        </p:nvSpPr>
        <p:spPr>
          <a:xfrm>
            <a:off x="8732217" y="429950"/>
            <a:ext cx="26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memberForm.jsp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773</Words>
  <Application>Microsoft Office PowerPoint</Application>
  <PresentationFormat>와이드스크린</PresentationFormat>
  <Paragraphs>102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17장 회원관리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17장 회원관리</dc:title>
  <dc:creator>박 대원</dc:creator>
  <cp:lastModifiedBy>박 대원</cp:lastModifiedBy>
  <cp:revision>4</cp:revision>
  <dcterms:created xsi:type="dcterms:W3CDTF">2022-08-30T06:00:01Z</dcterms:created>
  <dcterms:modified xsi:type="dcterms:W3CDTF">2022-12-21T07:24:23Z</dcterms:modified>
</cp:coreProperties>
</file>