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7" r:id="rId1"/>
  </p:sldMasterIdLst>
  <p:notesMasterIdLst>
    <p:notesMasterId r:id="rId10"/>
  </p:notesMasterIdLst>
  <p:sldIdLst>
    <p:sldId id="296" r:id="rId2"/>
    <p:sldId id="297" r:id="rId3"/>
    <p:sldId id="298" r:id="rId4"/>
    <p:sldId id="299" r:id="rId5"/>
    <p:sldId id="300" r:id="rId6"/>
    <p:sldId id="301" r:id="rId7"/>
    <p:sldId id="302" r:id="rId8"/>
    <p:sldId id="30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9"/>
    <p:restoredTop sz="94660"/>
  </p:normalViewPr>
  <p:slideViewPr>
    <p:cSldViewPr snapToGrid="0">
      <p:cViewPr varScale="1">
        <p:scale>
          <a:sx n="105" d="100"/>
          <a:sy n="105" d="100"/>
        </p:scale>
        <p:origin x="1244" y="72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0E7094D2-52B1-4A24-9772-F4ABB377CA0B}" type="datetime1">
              <a:rPr lang="ko-KR" altLang="en-US"/>
              <a:pPr>
                <a:defRPr/>
              </a:pPr>
              <a:t>2023-03-06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303C5F93-DBD8-475E-B5C0-664EF94AA8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F71807D-336E-4FF6-BE4D-1DFB82D1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616224" y="1560444"/>
            <a:ext cx="72655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en-US" altLang="ko-KR" sz="1200" dirty="0">
                <a:latin typeface="+mj-ea"/>
                <a:ea typeface="+mj-ea"/>
              </a:rPr>
              <a:t>http:localhost:8090/pro22/member/listMembers.do</a:t>
            </a:r>
            <a:r>
              <a:rPr lang="ko-KR" altLang="en-US" sz="1200" dirty="0">
                <a:latin typeface="+mj-ea"/>
                <a:ea typeface="+mj-ea"/>
              </a:rPr>
              <a:t>로 요청하여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회원가입하기</a:t>
            </a: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277176" y="1837443"/>
            <a:ext cx="5943600" cy="19577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5119" y="497205"/>
            <a:ext cx="7545577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22.2 JdbcTemplate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클래스 이용해 회원 정보 조회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629894-40DE-B57D-4E11-581D2EA68BFD}"/>
              </a:ext>
            </a:extLst>
          </p:cNvPr>
          <p:cNvSpPr/>
          <p:nvPr/>
        </p:nvSpPr>
        <p:spPr>
          <a:xfrm>
            <a:off x="3590988" y="3312429"/>
            <a:ext cx="1295905" cy="538951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0" y="1558800"/>
            <a:ext cx="9144000" cy="2308324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>
                <a:latin typeface="한컴산뜻돋움"/>
                <a:ea typeface="한컴산뜻돋움"/>
              </a:rPr>
              <a:t>※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http:localhost:8090/pro22/member/listMembers.do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외 추가기능 해보기</a:t>
            </a:r>
          </a:p>
          <a:p>
            <a:pPr lvl="0"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 &lt;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bean</a:t>
            </a:r>
            <a:r>
              <a:rPr lang="ko-KR" altLang="en-US" sz="1200" b="1" dirty="0">
                <a:latin typeface="한컴산뜻돋움"/>
                <a:ea typeface="한컴산뜻돋움"/>
              </a:rPr>
              <a:t> 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id</a:t>
            </a:r>
            <a:r>
              <a:rPr lang="ko-KR" altLang="en-US" sz="1200" b="1" dirty="0">
                <a:latin typeface="한컴산뜻돋움"/>
                <a:ea typeface="한컴산뜻돋움"/>
              </a:rPr>
              <a:t>="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methodResolver</a:t>
            </a:r>
            <a:r>
              <a:rPr lang="ko-KR" altLang="en-US" sz="1200" b="1" dirty="0">
                <a:latin typeface="한컴산뜻돋움"/>
                <a:ea typeface="한컴산뜻돋움"/>
              </a:rPr>
              <a:t>"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class</a:t>
            </a:r>
            <a:r>
              <a:rPr lang="ko-KR" altLang="en-US" sz="1200" b="1" dirty="0">
                <a:latin typeface="한컴산뜻돋움"/>
                <a:ea typeface="한컴산뜻돋움"/>
              </a:rPr>
              <a:t>="org.springframework.web.servlet.mvc.multiaction.PropertiesMethodNameResolver" &gt;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      &lt;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property</a:t>
            </a:r>
            <a:r>
              <a:rPr lang="ko-KR" altLang="en-US" sz="1200" b="1" dirty="0">
                <a:latin typeface="한컴산뜻돋움"/>
                <a:ea typeface="한컴산뜻돋움"/>
              </a:rPr>
              <a:t> 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name</a:t>
            </a:r>
            <a:r>
              <a:rPr lang="ko-KR" altLang="en-US" sz="1200" b="1" dirty="0">
                <a:latin typeface="한컴산뜻돋움"/>
                <a:ea typeface="한컴산뜻돋움"/>
              </a:rPr>
              <a:t>="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mappings</a:t>
            </a:r>
            <a:r>
              <a:rPr lang="ko-KR" altLang="en-US" sz="1200" b="1" dirty="0">
                <a:latin typeface="한컴산뜻돋움"/>
                <a:ea typeface="한컴산뜻돋움"/>
              </a:rPr>
              <a:t>" &gt;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        &lt;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props</a:t>
            </a:r>
            <a:r>
              <a:rPr lang="ko-KR" altLang="en-US" sz="1200" b="1" dirty="0">
                <a:latin typeface="한컴산뜻돋움"/>
                <a:ea typeface="한컴산뜻돋움"/>
              </a:rPr>
              <a:t>&gt;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          &lt;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prop</a:t>
            </a: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key</a:t>
            </a:r>
            <a:r>
              <a:rPr lang="ko-KR" altLang="en-US" sz="1200" b="1" dirty="0">
                <a:latin typeface="한컴산뜻돋움"/>
                <a:ea typeface="한컴산뜻돋움"/>
              </a:rPr>
              <a:t>="/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member</a:t>
            </a:r>
            <a:r>
              <a:rPr lang="ko-KR" altLang="en-US" sz="1200" b="1" dirty="0">
                <a:latin typeface="한컴산뜻돋움"/>
                <a:ea typeface="한컴산뜻돋움"/>
              </a:rPr>
              <a:t>/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listMembers.do</a:t>
            </a:r>
            <a:r>
              <a:rPr lang="ko-KR" altLang="en-US" sz="1200" b="1" dirty="0">
                <a:latin typeface="한컴산뜻돋움"/>
                <a:ea typeface="한컴산뜻돋움"/>
              </a:rPr>
              <a:t>" &gt;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listMembers</a:t>
            </a:r>
            <a:r>
              <a:rPr lang="ko-KR" altLang="en-US" sz="1200" b="1" dirty="0">
                <a:latin typeface="한컴산뜻돋움"/>
                <a:ea typeface="한컴산뜻돋움"/>
              </a:rPr>
              <a:t>&lt;/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prop</a:t>
            </a:r>
            <a:r>
              <a:rPr lang="ko-KR" altLang="en-US" sz="1200" b="1" dirty="0">
                <a:latin typeface="한컴산뜻돋움"/>
                <a:ea typeface="한컴산뜻돋움"/>
              </a:rPr>
              <a:t>&gt;</a:t>
            </a:r>
          </a:p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  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      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&lt;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prop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key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="/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member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/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memberForm.do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" &gt;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memberForm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&lt;/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prop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&gt;</a:t>
            </a:r>
          </a:p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         &lt;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prop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 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key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="/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member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/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mod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member.do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"&gt;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m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odMember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&lt;/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prop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&gt;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&lt;/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props</a:t>
            </a:r>
            <a:r>
              <a:rPr lang="ko-KR" altLang="en-US" sz="1200" b="1" dirty="0">
                <a:latin typeface="한컴산뜻돋움"/>
                <a:ea typeface="한컴산뜻돋움"/>
              </a:rPr>
              <a:t>&gt;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      &lt;/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property</a:t>
            </a:r>
            <a:r>
              <a:rPr lang="ko-KR" altLang="en-US" sz="1200" b="1" dirty="0">
                <a:latin typeface="한컴산뜻돋움"/>
                <a:ea typeface="한컴산뜻돋움"/>
              </a:rPr>
              <a:t>&gt;</a:t>
            </a:r>
          </a:p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   &lt;/</a:t>
            </a:r>
            <a:r>
              <a:rPr lang="ko-KR" altLang="en-US" sz="1200" b="1" dirty="0" err="1">
                <a:latin typeface="한컴산뜻돋움"/>
                <a:ea typeface="한컴산뜻돋움"/>
              </a:rPr>
              <a:t>bean</a:t>
            </a:r>
            <a:r>
              <a:rPr lang="ko-KR" altLang="en-US" sz="1200" b="1" dirty="0">
                <a:latin typeface="한컴산뜻돋움"/>
                <a:ea typeface="한컴산뜻돋움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119" y="497205"/>
            <a:ext cx="7545577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22.2 JdbcTemplate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클래스 이용해 회원 정보 조회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9" name="직사각형 7"/>
          <p:cNvSpPr txBox="1"/>
          <p:nvPr/>
        </p:nvSpPr>
        <p:spPr>
          <a:xfrm>
            <a:off x="1333499" y="-20774026"/>
            <a:ext cx="6781800" cy="369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0" y="1558800"/>
            <a:ext cx="9144000" cy="212365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>
                <a:latin typeface="한컴산뜻돋움"/>
                <a:ea typeface="한컴산뜻돋움"/>
              </a:rPr>
              <a:t>package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com.spring.member.controller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 lvl="0"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import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javax.servlet.http.HttpServletRequest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import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javax.servlet.http.HttpServletResponse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 lvl="0"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import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org.springframework.web.servlet.ModelAndView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 lvl="0"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public interface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MemberController</a:t>
            </a:r>
            <a:r>
              <a:rPr lang="en-US" altLang="ko-KR" sz="1200" b="1" dirty="0">
                <a:latin typeface="한컴산뜻돋움"/>
                <a:ea typeface="한컴산뜻돋움"/>
              </a:rPr>
              <a:t> {</a:t>
            </a:r>
          </a:p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public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ModelAndView</a:t>
            </a:r>
            <a:r>
              <a:rPr lang="en-US" altLang="ko-KR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listMembers</a:t>
            </a:r>
            <a:r>
              <a:rPr lang="en-US" altLang="ko-KR" sz="1200" b="1" dirty="0">
                <a:latin typeface="한컴산뜻돋움"/>
                <a:ea typeface="한컴산뜻돋움"/>
              </a:rPr>
              <a:t>(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HttpServletRequest</a:t>
            </a:r>
            <a:r>
              <a:rPr lang="en-US" altLang="ko-KR" sz="1200" b="1" dirty="0">
                <a:latin typeface="한컴산뜻돋움"/>
                <a:ea typeface="한컴산뜻돋움"/>
              </a:rPr>
              <a:t> request,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HttpServletResponse</a:t>
            </a:r>
            <a:r>
              <a:rPr lang="en-US" altLang="ko-KR" sz="1200" b="1" dirty="0">
                <a:latin typeface="한컴산뜻돋움"/>
                <a:ea typeface="한컴산뜻돋움"/>
              </a:rPr>
              <a:t> response) throws Exception;</a:t>
            </a:r>
          </a:p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public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ModelAndView</a:t>
            </a:r>
            <a:r>
              <a:rPr lang="en-US" altLang="ko-KR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addMember</a:t>
            </a:r>
            <a:r>
              <a:rPr lang="en-US" altLang="ko-KR" sz="1200" b="1" dirty="0">
                <a:latin typeface="한컴산뜻돋움"/>
                <a:ea typeface="한컴산뜻돋움"/>
              </a:rPr>
              <a:t>(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HttpServletRequest</a:t>
            </a:r>
            <a:r>
              <a:rPr lang="en-US" altLang="ko-KR" sz="1200" b="1" dirty="0">
                <a:latin typeface="한컴산뜻돋움"/>
                <a:ea typeface="한컴산뜻돋움"/>
              </a:rPr>
              <a:t> request,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HttpServletResponse</a:t>
            </a:r>
            <a:r>
              <a:rPr lang="en-US" altLang="ko-KR" sz="1200" b="1" dirty="0">
                <a:latin typeface="한컴산뜻돋움"/>
                <a:ea typeface="한컴산뜻돋움"/>
              </a:rPr>
              <a:t> response) throws Exception;</a:t>
            </a:r>
          </a:p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119" y="497205"/>
            <a:ext cx="7545577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22.2 JdbcTemplate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클래스 이용해 회원 정보 조회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9" name="직사각형 7"/>
          <p:cNvSpPr txBox="1"/>
          <p:nvPr/>
        </p:nvSpPr>
        <p:spPr>
          <a:xfrm>
            <a:off x="1333499" y="-20774026"/>
            <a:ext cx="6781800" cy="369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51828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0" y="1558800"/>
            <a:ext cx="9144000" cy="507831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public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ModelAndView</a:t>
            </a:r>
            <a:r>
              <a:rPr lang="en-US" altLang="ko-KR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memberForm</a:t>
            </a:r>
            <a:r>
              <a:rPr lang="en-US" altLang="ko-KR" sz="1200" b="1" dirty="0">
                <a:latin typeface="한컴산뜻돋움"/>
                <a:ea typeface="한컴산뜻돋움"/>
              </a:rPr>
              <a:t>(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HttpServletRequest</a:t>
            </a:r>
            <a:r>
              <a:rPr lang="en-US" altLang="ko-KR" sz="1200" b="1" dirty="0">
                <a:latin typeface="한컴산뜻돋움"/>
                <a:ea typeface="한컴산뜻돋움"/>
              </a:rPr>
              <a:t> request,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HttpServletResponse</a:t>
            </a:r>
            <a:r>
              <a:rPr lang="en-US" altLang="ko-KR" sz="1200" b="1" dirty="0">
                <a:latin typeface="한컴산뜻돋움"/>
                <a:ea typeface="한컴산뜻돋움"/>
              </a:rPr>
              <a:t> response) throws Exception {</a:t>
            </a:r>
          </a:p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String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viewName</a:t>
            </a:r>
            <a:r>
              <a:rPr lang="en-US" altLang="ko-KR" sz="1200" b="1" dirty="0">
                <a:latin typeface="한컴산뜻돋움"/>
                <a:ea typeface="한컴산뜻돋움"/>
              </a:rPr>
              <a:t> =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getViewName</a:t>
            </a:r>
            <a:r>
              <a:rPr lang="en-US" altLang="ko-KR" sz="1200" b="1" dirty="0">
                <a:latin typeface="한컴산뜻돋움"/>
                <a:ea typeface="한컴산뜻돋움"/>
              </a:rPr>
              <a:t>(request);</a:t>
            </a:r>
          </a:p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ModelAndView</a:t>
            </a:r>
            <a:r>
              <a:rPr lang="en-US" altLang="ko-KR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mav</a:t>
            </a:r>
            <a:r>
              <a:rPr lang="en-US" altLang="ko-KR" sz="1200" b="1" dirty="0">
                <a:latin typeface="한컴산뜻돋움"/>
                <a:ea typeface="한컴산뜻돋움"/>
              </a:rPr>
              <a:t> = new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ModelAndView</a:t>
            </a:r>
            <a:r>
              <a:rPr lang="en-US" altLang="ko-KR" sz="1200" b="1" dirty="0">
                <a:latin typeface="한컴산뜻돋움"/>
                <a:ea typeface="한컴산뜻돋움"/>
              </a:rPr>
              <a:t>(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viewName</a:t>
            </a:r>
            <a:r>
              <a:rPr lang="en-US" altLang="ko-KR" sz="1200" b="1" dirty="0">
                <a:latin typeface="한컴산뜻돋움"/>
                <a:ea typeface="한컴산뜻돋움"/>
              </a:rPr>
              <a:t>);</a:t>
            </a:r>
          </a:p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return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mav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</a:t>
            </a:r>
          </a:p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</a:t>
            </a:r>
          </a:p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}</a:t>
            </a:r>
          </a:p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</a:t>
            </a:r>
          </a:p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public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ModelAndView</a:t>
            </a:r>
            <a:r>
              <a:rPr lang="en-US" altLang="ko-KR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addMember</a:t>
            </a:r>
            <a:r>
              <a:rPr lang="en-US" altLang="ko-KR" sz="1200" b="1" dirty="0">
                <a:latin typeface="한컴산뜻돋움"/>
                <a:ea typeface="한컴산뜻돋움"/>
              </a:rPr>
              <a:t>(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HttpServletRequest</a:t>
            </a:r>
            <a:r>
              <a:rPr lang="en-US" altLang="ko-KR" sz="1200" b="1" dirty="0">
                <a:latin typeface="한컴산뜻돋움"/>
                <a:ea typeface="한컴산뜻돋움"/>
              </a:rPr>
              <a:t> request,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HttpServletResponse</a:t>
            </a:r>
            <a:r>
              <a:rPr lang="en-US" altLang="ko-KR" sz="1200" b="1" dirty="0">
                <a:latin typeface="한컴산뜻돋움"/>
                <a:ea typeface="한컴산뜻돋움"/>
              </a:rPr>
              <a:t> response) throws Exception {</a:t>
            </a:r>
          </a:p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request.setCharacterEncoding</a:t>
            </a:r>
            <a:r>
              <a:rPr lang="en-US" altLang="ko-KR" sz="1200" b="1" dirty="0">
                <a:latin typeface="한컴산뜻돋움"/>
                <a:ea typeface="한컴산뜻돋움"/>
              </a:rPr>
              <a:t>("utf-8");</a:t>
            </a:r>
          </a:p>
          <a:p>
            <a:pPr lvl="0"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/*</a:t>
            </a:r>
          </a:p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 * String id =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request.getParameter</a:t>
            </a:r>
            <a:r>
              <a:rPr lang="en-US" altLang="ko-KR" sz="1200" b="1" dirty="0">
                <a:latin typeface="한컴산뜻돋움"/>
                <a:ea typeface="한컴산뜻돋움"/>
              </a:rPr>
              <a:t>("id"); </a:t>
            </a:r>
          </a:p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 * String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pwd</a:t>
            </a:r>
            <a:r>
              <a:rPr lang="en-US" altLang="ko-KR" sz="1200" b="1" dirty="0">
                <a:latin typeface="한컴산뜻돋움"/>
                <a:ea typeface="한컴산뜻돋움"/>
              </a:rPr>
              <a:t> =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request.getParameter</a:t>
            </a:r>
            <a:r>
              <a:rPr lang="en-US" altLang="ko-KR" sz="1200" b="1" dirty="0">
                <a:latin typeface="한컴산뜻돋움"/>
                <a:ea typeface="한컴산뜻돋움"/>
              </a:rPr>
              <a:t>("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pwd</a:t>
            </a:r>
            <a:r>
              <a:rPr lang="en-US" altLang="ko-KR" sz="1200" b="1" dirty="0">
                <a:latin typeface="한컴산뜻돋움"/>
                <a:ea typeface="한컴산뜻돋움"/>
              </a:rPr>
              <a:t>");</a:t>
            </a:r>
          </a:p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 * String name =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request.getParameter</a:t>
            </a:r>
            <a:r>
              <a:rPr lang="en-US" altLang="ko-KR" sz="1200" b="1" dirty="0">
                <a:latin typeface="한컴산뜻돋움"/>
                <a:ea typeface="한컴산뜻돋움"/>
              </a:rPr>
              <a:t>("name");</a:t>
            </a:r>
          </a:p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 * String email =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request.getParameter</a:t>
            </a:r>
            <a:r>
              <a:rPr lang="en-US" altLang="ko-KR" sz="1200" b="1" dirty="0">
                <a:latin typeface="한컴산뜻돋움"/>
                <a:ea typeface="한컴산뜻돋움"/>
              </a:rPr>
              <a:t>("email");</a:t>
            </a:r>
          </a:p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 * </a:t>
            </a:r>
          </a:p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 *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MemberVO</a:t>
            </a:r>
            <a:r>
              <a:rPr lang="en-US" altLang="ko-KR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memberVO</a:t>
            </a:r>
            <a:r>
              <a:rPr lang="en-US" altLang="ko-KR" sz="1200" b="1" dirty="0">
                <a:latin typeface="한컴산뜻돋움"/>
                <a:ea typeface="한컴산뜻돋움"/>
              </a:rPr>
              <a:t> = new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MemberVO</a:t>
            </a:r>
            <a:r>
              <a:rPr lang="en-US" altLang="ko-KR" sz="1200" b="1" dirty="0">
                <a:latin typeface="한컴산뜻돋움"/>
                <a:ea typeface="한컴산뜻돋움"/>
              </a:rPr>
              <a:t>(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id,pwd,name,email</a:t>
            </a:r>
            <a:r>
              <a:rPr lang="en-US" altLang="ko-KR" sz="1200" b="1" dirty="0">
                <a:latin typeface="한컴산뜻돋움"/>
                <a:ea typeface="한컴산뜻돋움"/>
              </a:rPr>
              <a:t>);</a:t>
            </a:r>
          </a:p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 */</a:t>
            </a:r>
          </a:p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</a:t>
            </a:r>
          </a:p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MemberVO</a:t>
            </a:r>
            <a:r>
              <a:rPr lang="en-US" altLang="ko-KR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memberVO</a:t>
            </a:r>
            <a:r>
              <a:rPr lang="en-US" altLang="ko-KR" sz="1200" b="1" dirty="0">
                <a:latin typeface="한컴산뜻돋움"/>
                <a:ea typeface="한컴산뜻돋움"/>
              </a:rPr>
              <a:t> = new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MemberVO</a:t>
            </a:r>
            <a:r>
              <a:rPr lang="en-US" altLang="ko-KR" sz="1200" b="1" dirty="0">
                <a:latin typeface="한컴산뜻돋움"/>
                <a:ea typeface="한컴산뜻돋움"/>
              </a:rPr>
              <a:t>();</a:t>
            </a:r>
          </a:p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bind(request, 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memberVO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);</a:t>
            </a:r>
          </a:p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</a:t>
            </a:r>
          </a:p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memberService.addMember</a:t>
            </a:r>
            <a:r>
              <a:rPr lang="en-US" altLang="ko-KR" sz="1200" b="1" dirty="0">
                <a:latin typeface="한컴산뜻돋움"/>
                <a:ea typeface="한컴산뜻돋움"/>
              </a:rPr>
              <a:t>(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memberVO</a:t>
            </a:r>
            <a:r>
              <a:rPr lang="en-US" altLang="ko-KR" sz="1200" b="1" dirty="0">
                <a:latin typeface="한컴산뜻돋움"/>
                <a:ea typeface="한컴산뜻돋움"/>
              </a:rPr>
              <a:t>);</a:t>
            </a:r>
          </a:p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ModelAndView</a:t>
            </a:r>
            <a:r>
              <a:rPr lang="en-US" altLang="ko-KR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mav</a:t>
            </a:r>
            <a:r>
              <a:rPr lang="en-US" altLang="ko-KR" sz="1200" b="1" dirty="0">
                <a:latin typeface="한컴산뜻돋움"/>
                <a:ea typeface="한컴산뜻돋움"/>
              </a:rPr>
              <a:t> = new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ModelAndView</a:t>
            </a:r>
            <a:r>
              <a:rPr lang="en-US" altLang="ko-KR" sz="1200" b="1" dirty="0">
                <a:latin typeface="한컴산뜻돋움"/>
                <a:ea typeface="한컴산뜻돋움"/>
              </a:rPr>
              <a:t>(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"redirect:/member/listMembers.do"</a:t>
            </a:r>
            <a:r>
              <a:rPr lang="en-US" altLang="ko-KR" sz="1200" b="1" dirty="0">
                <a:latin typeface="한컴산뜻돋움"/>
                <a:ea typeface="한컴산뜻돋움"/>
              </a:rPr>
              <a:t>);</a:t>
            </a:r>
          </a:p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return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mav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 lvl="0"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119" y="497205"/>
            <a:ext cx="7545577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22.2 JdbcTemplate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클래스 이용해 회원 정보 조회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9" name="직사각형 7"/>
          <p:cNvSpPr txBox="1"/>
          <p:nvPr/>
        </p:nvSpPr>
        <p:spPr>
          <a:xfrm>
            <a:off x="1333499" y="-20774026"/>
            <a:ext cx="6781800" cy="369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3548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0" y="1558800"/>
            <a:ext cx="9144000" cy="2308324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package com.spring.member.service;</a:t>
            </a: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java.util.List;</a:t>
            </a: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org.springframework.dao.DataAccessException;</a:t>
            </a: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com.spring.member.vo.MemberVO;</a:t>
            </a: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public interface MemberService 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List listMembers() throws DataAccessException;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 addMember(MemberVO memberVO) throws DataAccessException;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}</a:t>
            </a:r>
            <a:endParaRPr lang="en-US" altLang="ko-KR" sz="1200" b="1" dirty="0">
              <a:latin typeface="한컴산뜻돋움"/>
              <a:ea typeface="한컴산뜻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119" y="497205"/>
            <a:ext cx="7545577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22.2 JdbcTemplate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클래스 이용해 회원 정보 조회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9" name="직사각형 7"/>
          <p:cNvSpPr txBox="1"/>
          <p:nvPr/>
        </p:nvSpPr>
        <p:spPr>
          <a:xfrm>
            <a:off x="1333499" y="-20774026"/>
            <a:ext cx="6781800" cy="369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4891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0" y="1558800"/>
            <a:ext cx="9144000" cy="507831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package com.spring.member.service;</a:t>
            </a: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java.util.List;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org.springframework.dao.DataAccessException;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org.springframework.web.servlet.ModelAndView;</a:t>
            </a: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com.spring.member.dao.MemberDAO;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com.spring.member.vo.MemberVO;</a:t>
            </a: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public class MemberServiceImpl implements MemberService 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private MemberDAO memberDAO;</a:t>
            </a: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 setMemberDAO(MemberDAO memberDAO) 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this.memberDAO = memberDAO;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List listMembers() throws DataAccessException 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List membersList = null;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membersList = memberDAO.selectAllMembers();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return membersList;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void addMember(MemberVO memberVO) 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memberDAO.addMember(memberVO);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}</a:t>
            </a:r>
            <a:endParaRPr lang="en-US" altLang="ko-KR" sz="1200" b="1" dirty="0">
              <a:latin typeface="한컴산뜻돋움"/>
              <a:ea typeface="한컴산뜻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119" y="497205"/>
            <a:ext cx="7545577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22.2 JdbcTemplate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클래스 이용해 회원 정보 조회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9" name="직사각형 7"/>
          <p:cNvSpPr txBox="1"/>
          <p:nvPr/>
        </p:nvSpPr>
        <p:spPr>
          <a:xfrm>
            <a:off x="1333499" y="-20774026"/>
            <a:ext cx="6781800" cy="369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82737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0" y="1558800"/>
            <a:ext cx="9144000" cy="267765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package com.spring.member.dao;</a:t>
            </a: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java.util.List;</a:t>
            </a: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org.springframework.dao.DataAccessException;</a:t>
            </a: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import com.spring.member.vo.MemberVO;</a:t>
            </a: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public interface MemberDAO {</a:t>
            </a: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List selectAllMembers() throws DataAccessException;</a:t>
            </a:r>
          </a:p>
          <a:p>
            <a:pPr lvl="0"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int addMember(MemberVO memberVO) throws DataAccessException;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119" y="497205"/>
            <a:ext cx="7545577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22.2 JdbcTemplate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클래스 이용해 회원 정보 조회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9" name="직사각형 7"/>
          <p:cNvSpPr txBox="1"/>
          <p:nvPr/>
        </p:nvSpPr>
        <p:spPr>
          <a:xfrm>
            <a:off x="1333499" y="-20774026"/>
            <a:ext cx="6781800" cy="369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53156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119" y="-18854"/>
            <a:ext cx="6400800" cy="47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5000"/>
              </a:lnSpc>
              <a:defRPr/>
            </a:pP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22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장 스프링 </a:t>
            </a:r>
            <a:r>
              <a:rPr lang="en-US" altLang="ko-KR" sz="1500">
                <a:solidFill>
                  <a:schemeClr val="bg1">
                    <a:lumMod val="65000"/>
                  </a:schemeClr>
                </a:solidFill>
              </a:rPr>
              <a:t>JDBC </a:t>
            </a:r>
            <a:r>
              <a:rPr lang="ko-KR" altLang="en-US" sz="1500">
                <a:solidFill>
                  <a:schemeClr val="bg1">
                    <a:lumMod val="65000"/>
                  </a:schemeClr>
                </a:solidFill>
              </a:rPr>
              <a:t>기능</a:t>
            </a:r>
            <a:endParaRPr lang="ko-KR" altLang="en-US" sz="1500"/>
          </a:p>
        </p:txBody>
      </p:sp>
      <p:sp>
        <p:nvSpPr>
          <p:cNvPr id="3" name="TextBox 2"/>
          <p:cNvSpPr txBox="1"/>
          <p:nvPr/>
        </p:nvSpPr>
        <p:spPr>
          <a:xfrm>
            <a:off x="0" y="1558800"/>
            <a:ext cx="9144000" cy="3231654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@Override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public int addMember(MemberVO memberVO) throws DataAccessException {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String id = memberVO.getId();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String pwd = memberVO.getPwd();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String name = memberVO.getName();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String email = memberVO.getEmail();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String query = "insert into t_member(id,pwd,name,email) values ("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+ "'"+id+"',"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+ "'"+pwd+"',"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+ "'"+name+"',"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+ "'"+email+"')";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System.out.println(query);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int result = jdbcTemplate.update(query);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System.out.println(result);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return result;</a:t>
            </a:r>
          </a:p>
          <a:p>
            <a:pPr lvl="0"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}</a:t>
            </a:r>
            <a:endParaRPr lang="en-US" altLang="ko-KR" sz="1200" b="1" dirty="0">
              <a:latin typeface="한컴산뜻돋움"/>
              <a:ea typeface="한컴산뜻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119" y="497205"/>
            <a:ext cx="7545577" cy="9486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22.2 JdbcTemplate </a:t>
            </a: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클래스 이용해 회원 정보 조회</a:t>
            </a:r>
            <a:endParaRPr lang="ko-KR" altLang="en-US" sz="2800" spc="-88">
              <a:solidFill>
                <a:srgbClr val="281F3D"/>
              </a:solidFill>
            </a:endParaRPr>
          </a:p>
        </p:txBody>
      </p:sp>
      <p:sp>
        <p:nvSpPr>
          <p:cNvPr id="9" name="직사각형 7"/>
          <p:cNvSpPr txBox="1"/>
          <p:nvPr/>
        </p:nvSpPr>
        <p:spPr>
          <a:xfrm>
            <a:off x="1333499" y="-20774026"/>
            <a:ext cx="6781800" cy="369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99695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913</Words>
  <Application>Microsoft Office PowerPoint</Application>
  <PresentationFormat>화면 슬라이드 쇼(4:3)</PresentationFormat>
  <Paragraphs>144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한컴산뜻돋움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박 대원</cp:lastModifiedBy>
  <cp:revision>601</cp:revision>
  <dcterms:created xsi:type="dcterms:W3CDTF">2018-08-29T04:30:46Z</dcterms:created>
  <dcterms:modified xsi:type="dcterms:W3CDTF">2023-03-06T08:22:16Z</dcterms:modified>
  <cp:version/>
</cp:coreProperties>
</file>