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5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5"/>
    <p:restoredTop sz="94984"/>
  </p:normalViewPr>
  <p:slideViewPr>
    <p:cSldViewPr snapToGrid="0" snapToObjects="1">
      <p:cViewPr varScale="1">
        <p:scale>
          <a:sx n="100" d="100"/>
          <a:sy n="100" d="100"/>
        </p:scale>
        <p:origin x="1644" y="60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/>
              <a:pPr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/>
              <a:pPr/>
              <a:t>2022-09-13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/>
              <a:pPr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/>
              <a:pPr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  매우 높은 신뢰도로 생성된 설명"/>
          <p:cNvPicPr>
            <a:picLocks noChangeAspect="1"/>
          </p:cNvPicPr>
          <p:nvPr userDrawn="1"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/>
              <a:pPr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/>
              <a:pPr/>
              <a:t>2022-09-13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/>
              <a:pPr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/>
              <a:pPr/>
              <a:t>2022-09-13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/>
              <a:pPr/>
              <a:t>2022-09-13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/>
              <a:pPr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/>
              <a:pPr/>
              <a:t>2022-09-13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/>
              <a:pPr/>
              <a:t>2022-09-13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Hancom Offic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/>
              <a:pPr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</p:sldLayoutIdLst>
  <p:hf sldNum="0" hdr="0" ftr="0" dt="0"/>
  <p:txStyles>
    <p:titleStyle>
      <a:lvl1pPr algn="ctr" defTabSz="9144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24.3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자바 클래스와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파일 구현하기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083" y="1520687"/>
            <a:ext cx="7446184" cy="268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11 </a:t>
            </a:r>
            <a:r>
              <a:rPr lang="ko-KR" altLang="en-US" sz="1200">
                <a:latin typeface="+mj-ea"/>
                <a:ea typeface="+mj-ea"/>
              </a:rPr>
              <a:t>회원 정보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수정 기능을 완성하시오.</a:t>
            </a:r>
            <a:r>
              <a:rPr lang="en-US" altLang="ko-KR" sz="1200">
                <a:latin typeface="+mj-ea"/>
                <a:ea typeface="+mj-ea"/>
              </a:rPr>
              <a:t> (action-servlet.xm l)</a:t>
            </a:r>
          </a:p>
        </p:txBody>
      </p:sp>
      <p:pic>
        <p:nvPicPr>
          <p:cNvPr id="16" name="그림 1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66762" y="1885286"/>
            <a:ext cx="7610475" cy="2219325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  <p:sp>
        <p:nvSpPr>
          <p:cNvPr id="18" name="직사각형 17"/>
          <p:cNvSpPr txBox="1"/>
          <p:nvPr/>
        </p:nvSpPr>
        <p:spPr>
          <a:xfrm>
            <a:off x="2152800" y="4816800"/>
            <a:ext cx="6289200" cy="515295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r>
              <a:rPr lang="ko-KR" altLang="en-US" sz="1400"/>
              <a:t>&lt;prop key = "/member/modMember.do"&gt;modMember&lt;/prop&gt;</a:t>
            </a:r>
          </a:p>
          <a:p>
            <a:r>
              <a:rPr lang="ko-KR" altLang="en-US" sz="1400"/>
              <a:t>&lt;prop key = "/member/updateMember.do"&gt;updateMember&lt;/prop&gt;</a:t>
            </a:r>
          </a:p>
        </p:txBody>
      </p:sp>
      <p:sp>
        <p:nvSpPr>
          <p:cNvPr id="19" name="자유형 18"/>
          <p:cNvSpPr/>
          <p:nvPr/>
        </p:nvSpPr>
        <p:spPr>
          <a:xfrm>
            <a:off x="1764470" y="3523007"/>
            <a:ext cx="732865" cy="1473901"/>
          </a:xfrm>
          <a:custGeom>
            <a:avLst/>
            <a:gdLst>
              <a:gd name="connsiteX0" fmla="*/ 414050 w 732865"/>
              <a:gd name="connsiteY0" fmla="*/ 1474774 h 1473901"/>
              <a:gd name="connsiteX1" fmla="*/ 4802 w 732865"/>
              <a:gd name="connsiteY1" fmla="*/ 1003519 h 1473901"/>
              <a:gd name="connsiteX2" fmla="*/ 724086 w 732865"/>
              <a:gd name="connsiteY2" fmla="*/ 209827 h 1473901"/>
              <a:gd name="connsiteX3" fmla="*/ 414050 w 732865"/>
              <a:gd name="connsiteY3" fmla="*/ -997 h 147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65" h="1473901">
                <a:moveTo>
                  <a:pt x="414050" y="1474774"/>
                </a:moveTo>
                <a:cubicBezTo>
                  <a:pt x="345842" y="1396232"/>
                  <a:pt x="-46870" y="1214343"/>
                  <a:pt x="4802" y="1003519"/>
                </a:cubicBezTo>
                <a:cubicBezTo>
                  <a:pt x="56475" y="792694"/>
                  <a:pt x="655878" y="377246"/>
                  <a:pt x="724086" y="209827"/>
                </a:cubicBezTo>
                <a:cubicBezTo>
                  <a:pt x="792294" y="42408"/>
                  <a:pt x="465723" y="34140"/>
                  <a:pt x="414050" y="-997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24.3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자바 클래스와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파일 구현하기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077" y="1520687"/>
            <a:ext cx="7446184" cy="268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11 </a:t>
            </a:r>
            <a:r>
              <a:rPr lang="ko-KR" altLang="en-US" sz="1200">
                <a:latin typeface="+mj-ea"/>
                <a:ea typeface="+mj-ea"/>
              </a:rPr>
              <a:t>회원 정보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수정 기능을 완성하시오.</a:t>
            </a:r>
            <a:r>
              <a:rPr lang="en-US" altLang="ko-KR" sz="1200">
                <a:latin typeface="+mj-ea"/>
                <a:ea typeface="+mj-ea"/>
              </a:rPr>
              <a:t> (member.xm l)</a:t>
            </a:r>
          </a:p>
        </p:txBody>
      </p:sp>
      <p:sp>
        <p:nvSpPr>
          <p:cNvPr id="19" name="직사각형 22"/>
          <p:cNvSpPr txBox="1"/>
          <p:nvPr/>
        </p:nvSpPr>
        <p:spPr>
          <a:xfrm>
            <a:off x="547063" y="1871166"/>
            <a:ext cx="7707630" cy="3022779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r>
              <a:rPr lang="ko-KR" altLang="en-US" sz="1200">
                <a:latin typeface="함초롬돋움"/>
                <a:ea typeface="함초롬돋움"/>
              </a:rPr>
              <a:t>&lt;select id="selectMemberById" resultType="memberVO"  parameterType="String" &gt;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      &lt;![CDATA[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         select * from t_member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         where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         id=#{id}			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      ]]&gt;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&lt;/</a:t>
            </a:r>
            <a:r>
              <a:rPr lang="en-US" altLang="ko-KR" sz="1200">
                <a:latin typeface="함초롬돋움"/>
                <a:ea typeface="함초롬돋움"/>
              </a:rPr>
              <a:t>select&gt;</a:t>
            </a:r>
          </a:p>
          <a:p>
            <a:endParaRPr lang="ko-KR" altLang="en-US" sz="1200">
              <a:latin typeface="함초롬돋움"/>
              <a:ea typeface="함초롬돋움"/>
            </a:endParaRPr>
          </a:p>
          <a:p>
            <a:r>
              <a:rPr lang="ko-KR" altLang="en-US" sz="1200">
                <a:latin typeface="함초롬돋움"/>
                <a:ea typeface="함초롬돋움"/>
              </a:rPr>
              <a:t>&lt;update id="updateMember"  parameterType="memberVO"&gt;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       &lt;![CDATA[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         update t_member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         set pwd=#{pwd}, name=#{name}, email=#{email}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         where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         id=#{id}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      ]]&gt;      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&lt;/update&gt;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24.3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자바 클래스와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파일 구현하기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24" name="직사각형 22"/>
          <p:cNvSpPr txBox="1"/>
          <p:nvPr/>
        </p:nvSpPr>
        <p:spPr>
          <a:xfrm>
            <a:off x="661035" y="1944216"/>
            <a:ext cx="7707630" cy="641442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200">
              <a:latin typeface="함초롬돋움"/>
              <a:ea typeface="함초롬돋움"/>
            </a:endParaRPr>
          </a:p>
          <a:p>
            <a:pPr>
              <a:defRPr/>
            </a:pPr>
            <a:r>
              <a:rPr lang="ko-KR" altLang="en-US" sz="1200">
                <a:latin typeface="함초롬돋움"/>
                <a:ea typeface="함초롬돋움"/>
              </a:rPr>
              <a:t>&lt;td&gt;&lt;a href="${contextP</a:t>
            </a:r>
            <a:r>
              <a:rPr lang="en-US" altLang="ko-KR" sz="1200">
                <a:latin typeface="함초롬돋움"/>
                <a:ea typeface="함초롬돋움"/>
              </a:rPr>
              <a:t>a</a:t>
            </a:r>
            <a:r>
              <a:rPr lang="ko-KR" altLang="en-US" sz="1200">
                <a:latin typeface="함초롬돋움"/>
                <a:ea typeface="함초롬돋움"/>
              </a:rPr>
              <a:t>th}/member/modMember.do?id=${member.id}"&gt;수정하기&lt;/a&gt;&lt;/td&gt;</a:t>
            </a:r>
          </a:p>
          <a:p>
            <a:pPr>
              <a:defRPr/>
            </a:pPr>
            <a:endParaRPr lang="ko-KR" altLang="en-US" sz="1200">
              <a:latin typeface="함초롬돋움"/>
              <a:ea typeface="함초롬돋움"/>
            </a:endParaRPr>
          </a:p>
        </p:txBody>
      </p:sp>
      <p:sp>
        <p:nvSpPr>
          <p:cNvPr id="25" name="TextBox 2"/>
          <p:cNvSpPr txBox="1"/>
          <p:nvPr/>
        </p:nvSpPr>
        <p:spPr>
          <a:xfrm>
            <a:off x="628715" y="1584176"/>
            <a:ext cx="7446188" cy="271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+mj-ea"/>
                <a:ea typeface="+mj-ea"/>
              </a:rPr>
              <a:t>11 </a:t>
            </a:r>
            <a:r>
              <a:rPr lang="ko-KR" altLang="en-US" sz="1200">
                <a:latin typeface="+mj-ea"/>
                <a:ea typeface="+mj-ea"/>
              </a:rPr>
              <a:t>회원 정보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수정 기능을 완성하시오.</a:t>
            </a:r>
            <a:r>
              <a:rPr lang="en-US" altLang="ko-KR" sz="1200">
                <a:latin typeface="+mj-ea"/>
                <a:ea typeface="+mj-ea"/>
              </a:rPr>
              <a:t> (</a:t>
            </a:r>
            <a:r>
              <a:rPr lang="ko-KR" altLang="en-US" sz="1200">
                <a:latin typeface="함초롬돋움"/>
                <a:ea typeface="함초롬돋움"/>
              </a:rPr>
              <a:t>listMembers.jsp)</a:t>
            </a:r>
            <a:r>
              <a:rPr lang="en-US" altLang="ko-KR" sz="1200">
                <a:latin typeface="함초롬돋움"/>
                <a:ea typeface="함초롬돋움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24.3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자바 클래스와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파일 구현하기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26" name="직사각형 22"/>
          <p:cNvSpPr txBox="1"/>
          <p:nvPr/>
        </p:nvSpPr>
        <p:spPr>
          <a:xfrm>
            <a:off x="111411" y="1471161"/>
            <a:ext cx="8961597" cy="4813434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>
                <a:latin typeface="함초롬돋움"/>
                <a:ea typeface="함초롬돋움"/>
              </a:rPr>
              <a:t>&lt;body&gt;</a:t>
            </a:r>
          </a:p>
          <a:p>
            <a:pPr>
              <a:defRPr/>
            </a:pPr>
            <a:r>
              <a:rPr lang="ko-KR" altLang="en-US" sz="1000">
                <a:latin typeface="함초롬돋움"/>
                <a:ea typeface="함초롬돋움"/>
              </a:rPr>
              <a:t>	&lt;form method="post"   action="${contextPath}/member/</a:t>
            </a:r>
            <a:r>
              <a:rPr lang="en-US" altLang="ko-KR" sz="1000">
                <a:latin typeface="함초롬돋움"/>
                <a:ea typeface="함초롬돋움"/>
              </a:rPr>
              <a:t>update</a:t>
            </a:r>
            <a:r>
              <a:rPr lang="ko-KR" altLang="en-US" sz="1000">
                <a:latin typeface="함초롬돋움"/>
                <a:ea typeface="함초롬돋움"/>
              </a:rPr>
              <a:t>Member.do"&gt;</a:t>
            </a:r>
          </a:p>
          <a:p>
            <a:pPr>
              <a:defRPr/>
            </a:pPr>
            <a:r>
              <a:rPr lang="ko-KR" altLang="en-US" sz="1000">
                <a:latin typeface="함초롬돋움"/>
                <a:ea typeface="함초롬돋움"/>
              </a:rPr>
              <a:t>	&lt;h1  class="text_center"&gt;회원 정보 수정창&lt;/h1&gt;</a:t>
            </a:r>
          </a:p>
          <a:p>
            <a:pPr>
              <a:defRPr/>
            </a:pPr>
            <a:r>
              <a:rPr lang="ko-KR" altLang="en-US" sz="1000">
                <a:latin typeface="함초롬돋움"/>
                <a:ea typeface="함초롬돋움"/>
              </a:rPr>
              <a:t>	&lt;table  align="center"&gt;</a:t>
            </a:r>
          </a:p>
          <a:p>
            <a:pPr>
              <a:defRPr/>
            </a:pPr>
            <a:r>
              <a:rPr lang="ko-KR" altLang="en-US" sz="1000">
                <a:latin typeface="함초롬돋움"/>
                <a:ea typeface="함초롬돋움"/>
              </a:rPr>
              <a:t>	   &lt;tr&gt;</a:t>
            </a:r>
          </a:p>
          <a:p>
            <a:pPr>
              <a:defRPr/>
            </a:pPr>
            <a:r>
              <a:rPr lang="ko-KR" altLang="en-US" sz="1000">
                <a:latin typeface="함초롬돋움"/>
                <a:ea typeface="함초롬돋움"/>
              </a:rPr>
              <a:t>	      &lt;td width="200"&gt;&lt;p align="right"&gt;아이디&lt;/td&gt;</a:t>
            </a:r>
          </a:p>
          <a:p>
            <a:pPr>
              <a:defRPr/>
            </a:pPr>
            <a:r>
              <a:rPr lang="ko-KR" altLang="en-US" sz="1000">
                <a:latin typeface="함초롬돋움"/>
                <a:ea typeface="함초롬돋움"/>
              </a:rPr>
              <a:t>	      &lt;td width="400"&gt;&lt;input type="text" name="id"</a:t>
            </a:r>
            <a:r>
              <a:rPr lang="en-US" altLang="ko-KR" sz="1000">
                <a:latin typeface="함초롬돋움"/>
                <a:ea typeface="함초롬돋움"/>
              </a:rPr>
              <a:t> value="${member.id}" </a:t>
            </a:r>
            <a:r>
              <a:rPr lang="en-US" altLang="ko-KR" sz="1000" b="1">
                <a:solidFill>
                  <a:srgbClr val="FF0000"/>
                </a:solidFill>
                <a:latin typeface="함초롬돋움"/>
                <a:ea typeface="함초롬돋움"/>
              </a:rPr>
              <a:t>readonly</a:t>
            </a:r>
            <a:r>
              <a:rPr lang="ko-KR" altLang="en-US" sz="1000">
                <a:latin typeface="함초롬돋움"/>
                <a:ea typeface="함초롬돋움"/>
              </a:rPr>
              <a:t>&gt;&lt;/td&gt;</a:t>
            </a:r>
          </a:p>
          <a:p>
            <a:pPr>
              <a:defRPr/>
            </a:pPr>
            <a:r>
              <a:rPr lang="ko-KR" altLang="en-US" sz="1000">
                <a:latin typeface="함초롬돋움"/>
                <a:ea typeface="함초롬돋움"/>
              </a:rPr>
              <a:t>	   &lt;/tr&gt;</a:t>
            </a:r>
          </a:p>
          <a:p>
            <a:pPr>
              <a:defRPr/>
            </a:pPr>
            <a:r>
              <a:rPr lang="ko-KR" altLang="en-US" sz="1000">
                <a:latin typeface="함초롬돋움"/>
                <a:ea typeface="함초롬돋움"/>
              </a:rPr>
              <a:t>	   &lt;tr&gt;</a:t>
            </a:r>
          </a:p>
          <a:p>
            <a:pPr>
              <a:defRPr/>
            </a:pPr>
            <a:r>
              <a:rPr lang="ko-KR" altLang="en-US" sz="1000">
                <a:latin typeface="함초롬돋움"/>
                <a:ea typeface="함초롬돋움"/>
              </a:rPr>
              <a:t>	      &lt;td width="200"&gt;&lt;p align="right"&gt;비밀번호&lt;/td&gt;</a:t>
            </a:r>
          </a:p>
          <a:p>
            <a:pPr>
              <a:defRPr/>
            </a:pPr>
            <a:r>
              <a:rPr lang="ko-KR" altLang="en-US" sz="1000">
                <a:latin typeface="함초롬돋움"/>
                <a:ea typeface="함초롬돋움"/>
              </a:rPr>
              <a:t>	      &lt;td width="400"&gt;&lt;input type="password" name="pwd"</a:t>
            </a:r>
            <a:r>
              <a:rPr lang="en-US" altLang="ko-KR" sz="1000">
                <a:latin typeface="함초롬돋움"/>
                <a:ea typeface="함초롬돋움"/>
              </a:rPr>
              <a:t> value="${member.pdw}"</a:t>
            </a:r>
            <a:r>
              <a:rPr lang="ko-KR" altLang="en-US" sz="1000">
                <a:latin typeface="함초롬돋움"/>
                <a:ea typeface="함초롬돋움"/>
              </a:rPr>
              <a:t>&gt;&lt;/td&gt;</a:t>
            </a:r>
          </a:p>
          <a:p>
            <a:pPr>
              <a:defRPr/>
            </a:pPr>
            <a:r>
              <a:rPr lang="ko-KR" altLang="en-US" sz="1000">
                <a:latin typeface="함초롬돋움"/>
                <a:ea typeface="함초롬돋움"/>
              </a:rPr>
              <a:t>	    &lt;/tr&gt;</a:t>
            </a:r>
          </a:p>
          <a:p>
            <a:pPr>
              <a:defRPr/>
            </a:pPr>
            <a:r>
              <a:rPr lang="ko-KR" altLang="en-US" sz="1000">
                <a:latin typeface="함초롬돋움"/>
                <a:ea typeface="함초롬돋움"/>
              </a:rPr>
              <a:t>	    &lt;tr&gt;</a:t>
            </a:r>
          </a:p>
          <a:p>
            <a:pPr>
              <a:defRPr/>
            </a:pPr>
            <a:r>
              <a:rPr lang="ko-KR" altLang="en-US" sz="1000">
                <a:latin typeface="함초롬돋움"/>
                <a:ea typeface="함초롬돋움"/>
              </a:rPr>
              <a:t>	       &lt;td width="200"&gt;&lt;p align="right"&gt;이름&lt;/td&gt;</a:t>
            </a:r>
          </a:p>
          <a:p>
            <a:pPr>
              <a:defRPr/>
            </a:pPr>
            <a:r>
              <a:rPr lang="ko-KR" altLang="en-US" sz="1000">
                <a:latin typeface="함초롬돋움"/>
                <a:ea typeface="함초롬돋움"/>
              </a:rPr>
              <a:t>	       &lt;td width="400"&gt;&lt;p&gt;&lt;input type="text" name="name"</a:t>
            </a:r>
            <a:r>
              <a:rPr lang="en-US" altLang="ko-KR" sz="1000">
                <a:latin typeface="함초롬돋움"/>
                <a:ea typeface="함초롬돋움"/>
              </a:rPr>
              <a:t> value="${member.name}"</a:t>
            </a:r>
            <a:r>
              <a:rPr lang="ko-KR" altLang="en-US" sz="1000">
                <a:latin typeface="함초롬돋움"/>
                <a:ea typeface="함초롬돋움"/>
              </a:rPr>
              <a:t>&gt;&lt;/td&gt;</a:t>
            </a:r>
          </a:p>
          <a:p>
            <a:pPr>
              <a:defRPr/>
            </a:pPr>
            <a:r>
              <a:rPr lang="ko-KR" altLang="en-US" sz="1000">
                <a:latin typeface="함초롬돋움"/>
                <a:ea typeface="함초롬돋움"/>
              </a:rPr>
              <a:t>	    &lt;/tr&gt;</a:t>
            </a:r>
          </a:p>
          <a:p>
            <a:pPr>
              <a:defRPr/>
            </a:pPr>
            <a:r>
              <a:rPr lang="ko-KR" altLang="en-US" sz="1000">
                <a:latin typeface="함초롬돋움"/>
                <a:ea typeface="함초롬돋움"/>
              </a:rPr>
              <a:t>	    &lt;tr&gt;</a:t>
            </a:r>
          </a:p>
          <a:p>
            <a:pPr>
              <a:defRPr/>
            </a:pPr>
            <a:r>
              <a:rPr lang="ko-KR" altLang="en-US" sz="1000">
                <a:latin typeface="함초롬돋움"/>
                <a:ea typeface="함초롬돋움"/>
              </a:rPr>
              <a:t>	       &lt;td width="200"&gt;&lt;p align="right"&gt;이메일&lt;/td&gt;</a:t>
            </a:r>
          </a:p>
          <a:p>
            <a:pPr>
              <a:defRPr/>
            </a:pPr>
            <a:r>
              <a:rPr lang="ko-KR" altLang="en-US" sz="1000">
                <a:latin typeface="함초롬돋움"/>
                <a:ea typeface="함초롬돋움"/>
              </a:rPr>
              <a:t>	       &lt;td width="400"&gt;&lt;p&gt;&lt;input type="text" name="email"</a:t>
            </a:r>
            <a:r>
              <a:rPr lang="en-US" altLang="ko-KR" sz="1000">
                <a:latin typeface="함초롬돋움"/>
                <a:ea typeface="함초롬돋움"/>
              </a:rPr>
              <a:t> value="${member.email}"</a:t>
            </a:r>
            <a:r>
              <a:rPr lang="ko-KR" altLang="en-US" sz="1000">
                <a:latin typeface="함초롬돋움"/>
                <a:ea typeface="함초롬돋움"/>
              </a:rPr>
              <a:t>&gt;&lt;/td&gt;</a:t>
            </a:r>
          </a:p>
          <a:p>
            <a:pPr>
              <a:defRPr/>
            </a:pPr>
            <a:r>
              <a:rPr lang="ko-KR" altLang="en-US" sz="1000">
                <a:latin typeface="함초롬돋움"/>
                <a:ea typeface="함초롬돋움"/>
              </a:rPr>
              <a:t>	    &lt;/tr&gt;</a:t>
            </a:r>
          </a:p>
          <a:p>
            <a:pPr>
              <a:defRPr/>
            </a:pPr>
            <a:r>
              <a:rPr lang="ko-KR" altLang="en-US" sz="1000">
                <a:latin typeface="함초롬돋움"/>
                <a:ea typeface="함초롬돋움"/>
              </a:rPr>
              <a:t>	    &lt;tr&gt;</a:t>
            </a:r>
          </a:p>
          <a:p>
            <a:pPr>
              <a:defRPr/>
            </a:pPr>
            <a:r>
              <a:rPr lang="ko-KR" altLang="en-US" sz="1000">
                <a:latin typeface="함초롬돋움"/>
                <a:ea typeface="함초롬돋움"/>
              </a:rPr>
              <a:t>	       &lt;td width="200"&gt;&lt;p align="right"&gt;가입일&lt;/td&gt;</a:t>
            </a:r>
          </a:p>
          <a:p>
            <a:pPr>
              <a:defRPr/>
            </a:pPr>
            <a:r>
              <a:rPr lang="ko-KR" altLang="en-US" sz="1000">
                <a:latin typeface="함초롬돋움"/>
                <a:ea typeface="함초롬돋움"/>
              </a:rPr>
              <a:t>	       &lt;td width="400"&gt;&lt;p&gt;&lt;input type="text" name="email"</a:t>
            </a:r>
            <a:r>
              <a:rPr lang="en-US" altLang="ko-KR" sz="1000">
                <a:latin typeface="함초롬돋움"/>
                <a:ea typeface="함초롬돋움"/>
              </a:rPr>
              <a:t> value="${member.joinDate}" </a:t>
            </a:r>
            <a:r>
              <a:rPr lang="en-US" altLang="ko-KR" sz="1000" b="1">
                <a:solidFill>
                  <a:srgbClr val="FF0000"/>
                </a:solidFill>
                <a:latin typeface="함초롬돋움"/>
                <a:ea typeface="함초롬돋움"/>
              </a:rPr>
              <a:t>disabled</a:t>
            </a:r>
            <a:r>
              <a:rPr lang="ko-KR" altLang="en-US" sz="1000">
                <a:latin typeface="함초롬돋움"/>
                <a:ea typeface="함초롬돋움"/>
              </a:rPr>
              <a:t>&gt;&lt;/td&gt;</a:t>
            </a:r>
          </a:p>
          <a:p>
            <a:pPr>
              <a:defRPr/>
            </a:pPr>
            <a:r>
              <a:rPr lang="ko-KR" altLang="en-US" sz="1000">
                <a:latin typeface="함초롬돋움"/>
                <a:ea typeface="함초롬돋움"/>
              </a:rPr>
              <a:t>	    &lt;/tr&gt;</a:t>
            </a:r>
          </a:p>
          <a:p>
            <a:pPr>
              <a:defRPr/>
            </a:pPr>
            <a:r>
              <a:rPr lang="ko-KR" altLang="en-US" sz="1000">
                <a:latin typeface="함초롬돋움"/>
                <a:ea typeface="함초롬돋움"/>
              </a:rPr>
              <a:t>	    &lt;tr&gt;</a:t>
            </a:r>
          </a:p>
          <a:p>
            <a:pPr>
              <a:defRPr/>
            </a:pPr>
            <a:r>
              <a:rPr lang="ko-KR" altLang="en-US" sz="1000">
                <a:latin typeface="함초롬돋움"/>
                <a:ea typeface="함초롬돋움"/>
              </a:rPr>
              <a:t>	       &lt;td width="200"&gt;&lt;p&gt;&amp;nbsp;&lt;/p&gt;&lt;/td&gt;</a:t>
            </a:r>
          </a:p>
          <a:p>
            <a:pPr>
              <a:defRPr/>
            </a:pPr>
            <a:r>
              <a:rPr lang="ko-KR" altLang="en-US" sz="1000">
                <a:latin typeface="함초롬돋움"/>
                <a:ea typeface="함초롬돋움"/>
              </a:rPr>
              <a:t>	       &lt;td width="400"&gt;&lt;input type="submit" value="수정하기"&gt;&lt;input type="reset" value="다시입력"&gt;&lt;/td&gt;</a:t>
            </a:r>
          </a:p>
          <a:p>
            <a:pPr>
              <a:defRPr/>
            </a:pPr>
            <a:r>
              <a:rPr lang="ko-KR" altLang="en-US" sz="1000">
                <a:latin typeface="함초롬돋움"/>
                <a:ea typeface="함초롬돋움"/>
              </a:rPr>
              <a:t>	    &lt;/tr&gt;</a:t>
            </a:r>
          </a:p>
          <a:p>
            <a:pPr>
              <a:defRPr/>
            </a:pPr>
            <a:r>
              <a:rPr lang="ko-KR" altLang="en-US" sz="1000">
                <a:latin typeface="함초롬돋움"/>
                <a:ea typeface="함초롬돋움"/>
              </a:rPr>
              <a:t>	&lt;/table&gt;</a:t>
            </a:r>
          </a:p>
          <a:p>
            <a:pPr>
              <a:defRPr/>
            </a:pPr>
            <a:r>
              <a:rPr lang="ko-KR" altLang="en-US" sz="1000">
                <a:latin typeface="함초롬돋움"/>
                <a:ea typeface="함초롬돋움"/>
              </a:rPr>
              <a:t>	&lt;/form&gt;</a:t>
            </a:r>
          </a:p>
          <a:p>
            <a:pPr>
              <a:defRPr/>
            </a:pPr>
            <a:r>
              <a:rPr lang="ko-KR" altLang="en-US" sz="1000">
                <a:latin typeface="함초롬돋움"/>
                <a:ea typeface="함초롬돋움"/>
              </a:rPr>
              <a:t>&lt;/body&gt;</a:t>
            </a:r>
          </a:p>
        </p:txBody>
      </p:sp>
      <p:sp>
        <p:nvSpPr>
          <p:cNvPr id="27" name="TextBox 2"/>
          <p:cNvSpPr txBox="1"/>
          <p:nvPr/>
        </p:nvSpPr>
        <p:spPr>
          <a:xfrm>
            <a:off x="581090" y="1229840"/>
            <a:ext cx="7446188" cy="271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+mj-ea"/>
                <a:ea typeface="+mj-ea"/>
              </a:rPr>
              <a:t>11 </a:t>
            </a:r>
            <a:r>
              <a:rPr lang="ko-KR" altLang="en-US" sz="1200">
                <a:latin typeface="+mj-ea"/>
                <a:ea typeface="+mj-ea"/>
              </a:rPr>
              <a:t>회원 정보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수정 기능을 완성하시오.</a:t>
            </a:r>
            <a:r>
              <a:rPr lang="en-US" altLang="ko-KR" sz="1200">
                <a:latin typeface="+mj-ea"/>
                <a:ea typeface="+mj-ea"/>
              </a:rPr>
              <a:t> (</a:t>
            </a:r>
            <a:r>
              <a:rPr lang="en-US" altLang="ko-KR" sz="1200">
                <a:latin typeface="함초롬돋움"/>
                <a:ea typeface="함초롬돋움"/>
              </a:rPr>
              <a:t>mod</a:t>
            </a:r>
            <a:r>
              <a:rPr lang="ko-KR" altLang="en-US" sz="1200">
                <a:latin typeface="함초롬돋움"/>
                <a:ea typeface="함초롬돋움"/>
              </a:rPr>
              <a:t>Member.jsp)</a:t>
            </a:r>
            <a:endParaRPr lang="en-US" altLang="ko-KR" sz="1200">
              <a:latin typeface="함초롬돋움"/>
              <a:ea typeface="함초롬돋움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52516" y="1943307"/>
            <a:ext cx="2753968" cy="1579038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>
                <a:solidFill>
                  <a:srgbClr val="FF0000"/>
                </a:solidFill>
              </a:rPr>
              <a:t>disabled</a:t>
            </a:r>
            <a:r>
              <a:rPr lang="en-US" altLang="ko-KR" sz="1400" b="1">
                <a:solidFill>
                  <a:srgbClr val="800080"/>
                </a:solidFill>
              </a:rPr>
              <a:t>인 경우는 사용자가 입력을 할 수 없고, 값이 아예 전달되지 않는다. </a:t>
            </a:r>
            <a:r>
              <a:rPr lang="ko-KR" altLang="en-US" sz="1400" b="1">
                <a:solidFill>
                  <a:srgbClr val="800080"/>
                </a:solidFill>
              </a:rPr>
              <a:t>컨</a:t>
            </a:r>
            <a:r>
              <a:rPr lang="en-US" altLang="ko-KR" sz="1400" b="1">
                <a:solidFill>
                  <a:srgbClr val="800080"/>
                </a:solidFill>
              </a:rPr>
              <a:t>트롤러로 값을 전달해서 사용할 수 없다.</a:t>
            </a:r>
          </a:p>
          <a:p>
            <a:pPr>
              <a:defRPr/>
            </a:pPr>
            <a:endParaRPr lang="en-US" altLang="ko-KR" sz="1400" b="1">
              <a:solidFill>
                <a:srgbClr val="800080"/>
              </a:solidFill>
            </a:endParaRPr>
          </a:p>
          <a:p>
            <a:pPr>
              <a:defRPr/>
            </a:pPr>
            <a:r>
              <a:rPr lang="en-US" altLang="ko-KR" sz="1400" b="1">
                <a:solidFill>
                  <a:srgbClr val="FF0000"/>
                </a:solidFill>
              </a:rPr>
              <a:t>readonly</a:t>
            </a:r>
            <a:r>
              <a:rPr lang="en-US" altLang="ko-KR" sz="1400" b="1">
                <a:solidFill>
                  <a:srgbClr val="800080"/>
                </a:solidFill>
              </a:rPr>
              <a:t>인 경우는 사용자가 입력을 할 수 없고, 값이 전달된다.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24.3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자바 클래스와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파일 구현하기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075" y="1520687"/>
            <a:ext cx="7446184" cy="268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11 </a:t>
            </a:r>
            <a:r>
              <a:rPr lang="ko-KR" altLang="en-US" sz="1200">
                <a:latin typeface="+mj-ea"/>
                <a:ea typeface="+mj-ea"/>
              </a:rPr>
              <a:t>회원 정보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수정 기능을 완성하시오.</a:t>
            </a:r>
            <a:r>
              <a:rPr lang="en-US" altLang="ko-KR" sz="1200">
                <a:latin typeface="+mj-ea"/>
                <a:ea typeface="+mj-ea"/>
              </a:rPr>
              <a:t> (MemberControllerImpl.java)</a:t>
            </a:r>
          </a:p>
        </p:txBody>
      </p:sp>
      <p:sp>
        <p:nvSpPr>
          <p:cNvPr id="19" name="직사각형 18"/>
          <p:cNvSpPr txBox="1"/>
          <p:nvPr/>
        </p:nvSpPr>
        <p:spPr>
          <a:xfrm>
            <a:off x="223589" y="1920373"/>
            <a:ext cx="8777411" cy="3745097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r>
              <a:rPr lang="ko-KR" altLang="en-US" sz="1200">
                <a:latin typeface="함초롬돋움"/>
                <a:ea typeface="함초롬돋움"/>
              </a:rPr>
              <a:t>@Override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public ModelAndView modMember(HttpServletRequest request, HttpServletResponse response) throws Exception {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		String viewName = getViewName(request);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		ModelAndView mav = new ModelAndView();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		String id = request.getParameter("id");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		MemberVO memberVO = memberService.selectMemberById(id);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		mav.addObject("member", memberVO);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		mav.setViewName(viewName);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		return mav;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}</a:t>
            </a:r>
          </a:p>
          <a:p>
            <a:endParaRPr lang="ko-KR" altLang="en-US" sz="1200">
              <a:latin typeface="함초롬돋움"/>
              <a:ea typeface="함초롬돋움"/>
            </a:endParaRPr>
          </a:p>
          <a:p>
            <a:r>
              <a:rPr lang="ko-KR" altLang="en-US" sz="1200">
                <a:latin typeface="함초롬돋움"/>
                <a:ea typeface="함초롬돋움"/>
              </a:rPr>
              <a:t>@Override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public ModelAndView updateMember(HttpServletRequest request, HttpServletResponse response) throws Exception {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		request.setCharacterEncoding("utf-8");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		MemberVO memberVO = new MemberVO();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		bind(request, memberVO);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		int result = memberService.updateMember(memberVO);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		ModelAndView mav = new ModelAndView("redirect:/member/listMembers.do");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		return mav;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24.3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자바 클래스와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파일 구현하기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064" y="1520687"/>
            <a:ext cx="7446184" cy="268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11 </a:t>
            </a:r>
            <a:r>
              <a:rPr lang="ko-KR" altLang="en-US" sz="1200">
                <a:latin typeface="+mj-ea"/>
                <a:ea typeface="+mj-ea"/>
              </a:rPr>
              <a:t>회원 정보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수정 기능을 완성하시오.</a:t>
            </a:r>
            <a:r>
              <a:rPr lang="en-US" altLang="ko-KR" sz="1200">
                <a:latin typeface="+mj-ea"/>
                <a:ea typeface="+mj-ea"/>
              </a:rPr>
              <a:t> (MemberServiceImpl.java)</a:t>
            </a:r>
          </a:p>
        </p:txBody>
      </p:sp>
      <p:sp>
        <p:nvSpPr>
          <p:cNvPr id="21" name="TextBox 2"/>
          <p:cNvSpPr txBox="1"/>
          <p:nvPr/>
        </p:nvSpPr>
        <p:spPr>
          <a:xfrm>
            <a:off x="576062" y="3832725"/>
            <a:ext cx="7446188" cy="27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11 </a:t>
            </a:r>
            <a:r>
              <a:rPr lang="ko-KR" altLang="en-US" sz="1200">
                <a:latin typeface="+mj-ea"/>
                <a:ea typeface="+mj-ea"/>
              </a:rPr>
              <a:t>회원 정보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수정 기능을 완성하시오.</a:t>
            </a:r>
            <a:r>
              <a:rPr lang="en-US" altLang="ko-KR" sz="1200">
                <a:latin typeface="+mj-ea"/>
                <a:ea typeface="+mj-ea"/>
              </a:rPr>
              <a:t> (MemberDAOImpl.java)</a:t>
            </a:r>
          </a:p>
        </p:txBody>
      </p:sp>
      <p:sp>
        <p:nvSpPr>
          <p:cNvPr id="23" name="직사각형 22"/>
          <p:cNvSpPr txBox="1"/>
          <p:nvPr/>
        </p:nvSpPr>
        <p:spPr>
          <a:xfrm>
            <a:off x="661035" y="1811655"/>
            <a:ext cx="7707630" cy="155829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r>
              <a:rPr lang="ko-KR" altLang="en-US" sz="1200">
                <a:latin typeface="함초롬돋움"/>
                <a:ea typeface="함초롬돋움"/>
              </a:rPr>
              <a:t>@Override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   public MemberVO selectMemberById(String id) throws DataAccessException {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	     return memberDAO.selectMemberById(id);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   }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@Override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   public int updateMember(MemberVO memberVO) throws DataAccessException {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	     return memberDAO.updateMember(memberVO);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   }</a:t>
            </a:r>
          </a:p>
        </p:txBody>
      </p:sp>
      <p:sp>
        <p:nvSpPr>
          <p:cNvPr id="24" name="직사각형 22"/>
          <p:cNvSpPr txBox="1"/>
          <p:nvPr/>
        </p:nvSpPr>
        <p:spPr>
          <a:xfrm>
            <a:off x="408729" y="4199918"/>
            <a:ext cx="8484259" cy="2100782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r>
              <a:rPr lang="ko-KR" altLang="en-US" sz="1200">
                <a:latin typeface="함초롬돋움"/>
                <a:ea typeface="함초롬돋움"/>
              </a:rPr>
              <a:t>@Override	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public MemberVO selectMemberById(String id) throws DataAccessException {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	MemberVO memberVO = (MemberVO) sqlSession.selectOne("mapper.member.selectMemberById", id);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	return memberVO;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	}</a:t>
            </a:r>
          </a:p>
          <a:p>
            <a:endParaRPr lang="ko-KR" altLang="en-US" sz="1200">
              <a:latin typeface="함초롬돋움"/>
              <a:ea typeface="함초롬돋움"/>
            </a:endParaRPr>
          </a:p>
          <a:p>
            <a:r>
              <a:rPr lang="ko-KR" altLang="en-US" sz="1200">
                <a:latin typeface="함초롬돋움"/>
                <a:ea typeface="함초롬돋움"/>
              </a:rPr>
              <a:t>@Override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public int updateMember(MemberVO memberVO) throws DataAccessException {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	int result = sqlSession.update("mapper.member.updateMember", memberVO);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	return result;</a:t>
            </a:r>
          </a:p>
          <a:p>
            <a:r>
              <a:rPr lang="ko-KR" altLang="en-US" sz="1200">
                <a:latin typeface="함초롬돋움"/>
                <a:ea typeface="함초롬돋움"/>
              </a:rPr>
              <a:t>	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24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스프링과 마이바티스 연동하기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24.3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자바 클래스와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파일 구현하기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25" name="TextBox 2"/>
          <p:cNvSpPr txBox="1"/>
          <p:nvPr/>
        </p:nvSpPr>
        <p:spPr>
          <a:xfrm>
            <a:off x="628715" y="1600316"/>
            <a:ext cx="7446188" cy="271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11 </a:t>
            </a:r>
            <a:r>
              <a:rPr lang="ko-KR" altLang="en-US" sz="1200">
                <a:latin typeface="+mj-ea"/>
                <a:ea typeface="+mj-ea"/>
              </a:rPr>
              <a:t>회원 정보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수정 기능을 완성하시오.</a:t>
            </a:r>
            <a:r>
              <a:rPr lang="en-US" altLang="ko-KR" sz="1200">
                <a:latin typeface="+mj-ea"/>
                <a:ea typeface="+mj-ea"/>
              </a:rPr>
              <a:t> (MemberDAOImpl.java)</a:t>
            </a:r>
          </a:p>
        </p:txBody>
      </p:sp>
      <p:sp>
        <p:nvSpPr>
          <p:cNvPr id="26" name="직사각형 22"/>
          <p:cNvSpPr txBox="1"/>
          <p:nvPr/>
        </p:nvSpPr>
        <p:spPr>
          <a:xfrm>
            <a:off x="329869" y="2056793"/>
            <a:ext cx="8484260" cy="3018127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함초롬돋움"/>
                <a:ea typeface="함초롬돋움"/>
              </a:rPr>
              <a:t>@Override	</a:t>
            </a:r>
          </a:p>
          <a:p>
            <a:pPr>
              <a:defRPr/>
            </a:pPr>
            <a:r>
              <a:rPr lang="ko-KR" altLang="en-US" sz="1200" dirty="0" err="1">
                <a:latin typeface="함초롬돋움"/>
                <a:ea typeface="함초롬돋움"/>
              </a:rPr>
              <a:t>public</a:t>
            </a:r>
            <a:r>
              <a:rPr lang="ko-KR" altLang="en-US" sz="1200" dirty="0">
                <a:latin typeface="함초롬돋움"/>
                <a:ea typeface="함초롬돋움"/>
              </a:rPr>
              <a:t> </a:t>
            </a:r>
            <a:r>
              <a:rPr lang="ko-KR" altLang="en-US" sz="1200" dirty="0" err="1">
                <a:latin typeface="함초롬돋움"/>
                <a:ea typeface="함초롬돋움"/>
              </a:rPr>
              <a:t>MemberVO</a:t>
            </a:r>
            <a:r>
              <a:rPr lang="ko-KR" altLang="en-US" sz="1200" dirty="0">
                <a:latin typeface="함초롬돋움"/>
                <a:ea typeface="함초롬돋움"/>
              </a:rPr>
              <a:t> </a:t>
            </a:r>
            <a:r>
              <a:rPr lang="ko-KR" altLang="en-US" sz="1200" dirty="0" err="1">
                <a:latin typeface="함초롬돋움"/>
                <a:ea typeface="함초롬돋움"/>
              </a:rPr>
              <a:t>selectMemberById</a:t>
            </a:r>
            <a:r>
              <a:rPr lang="ko-KR" altLang="en-US" sz="1200" dirty="0">
                <a:latin typeface="함초롬돋움"/>
                <a:ea typeface="함초롬돋움"/>
              </a:rPr>
              <a:t>(</a:t>
            </a:r>
            <a:r>
              <a:rPr lang="ko-KR" altLang="en-US" sz="1200" dirty="0" err="1">
                <a:latin typeface="함초롬돋움"/>
                <a:ea typeface="함초롬돋움"/>
              </a:rPr>
              <a:t>String</a:t>
            </a:r>
            <a:r>
              <a:rPr lang="ko-KR" altLang="en-US" sz="1200" dirty="0">
                <a:latin typeface="함초롬돋움"/>
                <a:ea typeface="함초롬돋움"/>
              </a:rPr>
              <a:t> </a:t>
            </a:r>
            <a:r>
              <a:rPr lang="ko-KR" altLang="en-US" sz="1200" dirty="0" err="1">
                <a:latin typeface="함초롬돋움"/>
                <a:ea typeface="함초롬돋움"/>
              </a:rPr>
              <a:t>id</a:t>
            </a:r>
            <a:r>
              <a:rPr lang="ko-KR" altLang="en-US" sz="1200" dirty="0">
                <a:latin typeface="함초롬돋움"/>
                <a:ea typeface="함초롬돋움"/>
              </a:rPr>
              <a:t>) </a:t>
            </a:r>
            <a:r>
              <a:rPr lang="ko-KR" altLang="en-US" sz="1200" dirty="0" err="1">
                <a:latin typeface="함초롬돋움"/>
                <a:ea typeface="함초롬돋움"/>
              </a:rPr>
              <a:t>throws</a:t>
            </a:r>
            <a:r>
              <a:rPr lang="ko-KR" altLang="en-US" sz="1200" dirty="0">
                <a:latin typeface="함초롬돋움"/>
                <a:ea typeface="함초롬돋움"/>
              </a:rPr>
              <a:t> </a:t>
            </a:r>
            <a:r>
              <a:rPr lang="ko-KR" altLang="en-US" sz="1200" dirty="0" err="1">
                <a:latin typeface="함초롬돋움"/>
                <a:ea typeface="함초롬돋움"/>
              </a:rPr>
              <a:t>DataAccessException</a:t>
            </a:r>
            <a:r>
              <a:rPr lang="ko-KR" altLang="en-US" sz="1200" dirty="0">
                <a:latin typeface="함초롬돋움"/>
                <a:ea typeface="함초롬돋움"/>
              </a:rPr>
              <a:t> {</a:t>
            </a:r>
          </a:p>
          <a:p>
            <a:pPr>
              <a:defRPr/>
            </a:pPr>
            <a:r>
              <a:rPr lang="ko-KR" altLang="en-US" sz="1200" dirty="0">
                <a:latin typeface="함초롬돋움"/>
                <a:ea typeface="함초롬돋움"/>
              </a:rPr>
              <a:t>	</a:t>
            </a:r>
            <a:r>
              <a:rPr lang="ko-KR" altLang="en-US" sz="1200" dirty="0" err="1">
                <a:latin typeface="함초롬돋움"/>
                <a:ea typeface="함초롬돋움"/>
              </a:rPr>
              <a:t>MemberVO</a:t>
            </a:r>
            <a:r>
              <a:rPr lang="ko-KR" altLang="en-US" sz="1200" dirty="0">
                <a:latin typeface="함초롬돋움"/>
                <a:ea typeface="함초롬돋움"/>
              </a:rPr>
              <a:t> </a:t>
            </a:r>
            <a:r>
              <a:rPr lang="ko-KR" altLang="en-US" sz="1200" dirty="0" err="1">
                <a:latin typeface="함초롬돋움"/>
                <a:ea typeface="함초롬돋움"/>
              </a:rPr>
              <a:t>memberVO</a:t>
            </a:r>
            <a:r>
              <a:rPr lang="ko-KR" altLang="en-US" sz="1200" dirty="0">
                <a:latin typeface="함초롬돋움"/>
                <a:ea typeface="함초롬돋움"/>
              </a:rPr>
              <a:t> = (</a:t>
            </a:r>
            <a:r>
              <a:rPr lang="ko-KR" altLang="en-US" sz="1200" dirty="0" err="1">
                <a:latin typeface="함초롬돋움"/>
                <a:ea typeface="함초롬돋움"/>
              </a:rPr>
              <a:t>MemberVO</a:t>
            </a:r>
            <a:r>
              <a:rPr lang="ko-KR" altLang="en-US" sz="1200" dirty="0">
                <a:latin typeface="함초롬돋움"/>
                <a:ea typeface="함초롬돋움"/>
              </a:rPr>
              <a:t>) </a:t>
            </a:r>
            <a:r>
              <a:rPr lang="ko-KR" altLang="en-US" sz="1200" dirty="0" err="1">
                <a:latin typeface="함초롬돋움"/>
                <a:ea typeface="함초롬돋움"/>
              </a:rPr>
              <a:t>sqlSession.selectOne</a:t>
            </a:r>
            <a:r>
              <a:rPr lang="ko-KR" altLang="en-US" sz="1200" dirty="0">
                <a:latin typeface="함초롬돋움"/>
                <a:ea typeface="함초롬돋움"/>
              </a:rPr>
              <a:t>("</a:t>
            </a:r>
            <a:r>
              <a:rPr lang="ko-KR" altLang="en-US" sz="1200" dirty="0" err="1">
                <a:latin typeface="함초롬돋움"/>
                <a:ea typeface="함초롬돋움"/>
              </a:rPr>
              <a:t>mapper.member.selectMemberById</a:t>
            </a:r>
            <a:r>
              <a:rPr lang="ko-KR" altLang="en-US" sz="1200" dirty="0">
                <a:latin typeface="함초롬돋움"/>
                <a:ea typeface="함초롬돋움"/>
              </a:rPr>
              <a:t>", </a:t>
            </a:r>
            <a:r>
              <a:rPr lang="ko-KR" altLang="en-US" sz="1200" dirty="0" err="1">
                <a:latin typeface="함초롬돋움"/>
                <a:ea typeface="함초롬돋움"/>
              </a:rPr>
              <a:t>id</a:t>
            </a:r>
            <a:r>
              <a:rPr lang="ko-KR" altLang="en-US" sz="1200" dirty="0">
                <a:latin typeface="함초롬돋움"/>
                <a:ea typeface="함초롬돋움"/>
              </a:rPr>
              <a:t>);</a:t>
            </a:r>
          </a:p>
          <a:p>
            <a:pPr>
              <a:defRPr/>
            </a:pPr>
            <a:r>
              <a:rPr lang="ko-KR" altLang="en-US" sz="1200" dirty="0">
                <a:latin typeface="함초롬돋움"/>
                <a:ea typeface="함초롬돋움"/>
              </a:rPr>
              <a:t>	</a:t>
            </a:r>
            <a:r>
              <a:rPr lang="ko-KR" altLang="en-US" sz="1200" dirty="0" err="1">
                <a:latin typeface="함초롬돋움"/>
                <a:ea typeface="함초롬돋움"/>
              </a:rPr>
              <a:t>return</a:t>
            </a:r>
            <a:r>
              <a:rPr lang="ko-KR" altLang="en-US" sz="1200" dirty="0">
                <a:latin typeface="함초롬돋움"/>
                <a:ea typeface="함초롬돋움"/>
              </a:rPr>
              <a:t> </a:t>
            </a:r>
            <a:r>
              <a:rPr lang="ko-KR" altLang="en-US" sz="1200" dirty="0" err="1">
                <a:latin typeface="함초롬돋움"/>
                <a:ea typeface="함초롬돋움"/>
              </a:rPr>
              <a:t>memberVO</a:t>
            </a:r>
            <a:r>
              <a:rPr lang="ko-KR" altLang="en-US" sz="1200" dirty="0">
                <a:latin typeface="함초롬돋움"/>
                <a:ea typeface="함초롬돋움"/>
              </a:rPr>
              <a:t>;</a:t>
            </a:r>
          </a:p>
          <a:p>
            <a:pPr>
              <a:defRPr/>
            </a:pPr>
            <a:r>
              <a:rPr lang="ko-KR" altLang="en-US" sz="1200" dirty="0">
                <a:latin typeface="함초롬돋움"/>
                <a:ea typeface="함초롬돋움"/>
              </a:rPr>
              <a:t>}</a:t>
            </a:r>
          </a:p>
          <a:p>
            <a:pPr>
              <a:defRPr/>
            </a:pPr>
            <a:endParaRPr lang="ko-KR" altLang="en-US" sz="1200" dirty="0">
              <a:latin typeface="함초롬돋움"/>
              <a:ea typeface="함초롬돋움"/>
            </a:endParaRPr>
          </a:p>
          <a:p>
            <a:pPr>
              <a:defRPr/>
            </a:pPr>
            <a:endParaRPr lang="ko-KR" altLang="en-US" sz="1200" dirty="0">
              <a:latin typeface="함초롬돋움"/>
              <a:ea typeface="함초롬돋움"/>
            </a:endParaRPr>
          </a:p>
          <a:p>
            <a:pPr>
              <a:defRPr/>
            </a:pPr>
            <a:r>
              <a:rPr lang="en-US" altLang="ko-KR" sz="1200" dirty="0">
                <a:latin typeface="함초롬돋움"/>
                <a:ea typeface="함초롬돋움"/>
              </a:rPr>
              <a:t>                                                            ▼ </a:t>
            </a:r>
          </a:p>
          <a:p>
            <a:pPr>
              <a:defRPr/>
            </a:pPr>
            <a:endParaRPr lang="ko-KR" altLang="en-US" sz="1200" dirty="0">
              <a:latin typeface="함초롬돋움"/>
              <a:ea typeface="함초롬돋움"/>
            </a:endParaRPr>
          </a:p>
          <a:p>
            <a:pPr>
              <a:defRPr/>
            </a:pPr>
            <a:r>
              <a:rPr lang="ko-KR" altLang="en-US" sz="1200" b="1" dirty="0">
                <a:solidFill>
                  <a:srgbClr val="0000FF"/>
                </a:solidFill>
                <a:latin typeface="함초롬돋움"/>
                <a:ea typeface="함초롬돋움"/>
              </a:rPr>
              <a:t>@Override</a:t>
            </a:r>
          </a:p>
          <a:p>
            <a:pPr>
              <a:defRPr/>
            </a:pPr>
            <a:r>
              <a:rPr lang="ko-KR" altLang="en-US" sz="1200" b="1" dirty="0" err="1">
                <a:solidFill>
                  <a:srgbClr val="0000FF"/>
                </a:solidFill>
                <a:latin typeface="함초롬돋움"/>
                <a:ea typeface="함초롬돋움"/>
              </a:rPr>
              <a:t>public</a:t>
            </a:r>
            <a:r>
              <a:rPr lang="ko-KR" altLang="en-US" sz="1200" b="1" dirty="0">
                <a:solidFill>
                  <a:srgbClr val="0000FF"/>
                </a:solidFill>
                <a:latin typeface="함초롬돋움"/>
                <a:ea typeface="함초롬돋움"/>
              </a:rPr>
              <a:t> </a:t>
            </a:r>
            <a:r>
              <a:rPr lang="en-US" altLang="ko-KR" sz="1200" b="1" dirty="0" err="1">
                <a:solidFill>
                  <a:srgbClr val="0000FF"/>
                </a:solidFill>
                <a:latin typeface="함초롬돋움"/>
                <a:ea typeface="함초롬돋움"/>
              </a:rPr>
              <a:t>MemberVO</a:t>
            </a:r>
            <a:r>
              <a:rPr lang="ko-KR" altLang="en-US" sz="1200" b="1" dirty="0">
                <a:solidFill>
                  <a:srgbClr val="0000FF"/>
                </a:solidFill>
                <a:latin typeface="함초롬돋움"/>
                <a:ea typeface="함초롬돋움"/>
              </a:rPr>
              <a:t> </a:t>
            </a:r>
            <a:r>
              <a:rPr lang="ko-KR" altLang="en-US" sz="1200" b="1" dirty="0" err="1">
                <a:solidFill>
                  <a:srgbClr val="0000FF"/>
                </a:solidFill>
                <a:latin typeface="함초롬돋움"/>
                <a:ea typeface="함초롬돋움"/>
              </a:rPr>
              <a:t>selectMemberById</a:t>
            </a:r>
            <a:r>
              <a:rPr lang="ko-KR" altLang="en-US" sz="1200" b="1" dirty="0">
                <a:solidFill>
                  <a:srgbClr val="0000FF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200" b="1" dirty="0" err="1">
                <a:solidFill>
                  <a:srgbClr val="0000FF"/>
                </a:solidFill>
                <a:latin typeface="함초롬돋움"/>
                <a:ea typeface="함초롬돋움"/>
              </a:rPr>
              <a:t>String</a:t>
            </a:r>
            <a:r>
              <a:rPr lang="ko-KR" altLang="en-US" sz="1200" b="1" dirty="0">
                <a:solidFill>
                  <a:srgbClr val="0000FF"/>
                </a:solidFill>
                <a:latin typeface="함초롬돋움"/>
                <a:ea typeface="함초롬돋움"/>
              </a:rPr>
              <a:t> </a:t>
            </a:r>
            <a:r>
              <a:rPr lang="ko-KR" altLang="en-US" sz="1200" b="1" dirty="0" err="1">
                <a:solidFill>
                  <a:srgbClr val="0000FF"/>
                </a:solidFill>
                <a:latin typeface="함초롬돋움"/>
                <a:ea typeface="함초롬돋움"/>
              </a:rPr>
              <a:t>id</a:t>
            </a:r>
            <a:r>
              <a:rPr lang="ko-KR" altLang="en-US" sz="1200" b="1" dirty="0">
                <a:solidFill>
                  <a:srgbClr val="0000FF"/>
                </a:solidFill>
                <a:latin typeface="함초롬돋움"/>
                <a:ea typeface="함초롬돋움"/>
              </a:rPr>
              <a:t>) </a:t>
            </a:r>
            <a:r>
              <a:rPr lang="ko-KR" altLang="en-US" sz="1200" b="1" dirty="0" err="1">
                <a:solidFill>
                  <a:srgbClr val="0000FF"/>
                </a:solidFill>
                <a:latin typeface="함초롬돋움"/>
                <a:ea typeface="함초롬돋움"/>
              </a:rPr>
              <a:t>throws</a:t>
            </a:r>
            <a:r>
              <a:rPr lang="ko-KR" altLang="en-US" sz="1200" b="1" dirty="0">
                <a:solidFill>
                  <a:srgbClr val="0000FF"/>
                </a:solidFill>
                <a:latin typeface="함초롬돋움"/>
                <a:ea typeface="함초롬돋움"/>
              </a:rPr>
              <a:t> </a:t>
            </a:r>
            <a:r>
              <a:rPr lang="ko-KR" altLang="en-US" sz="1200" b="1" dirty="0" err="1">
                <a:solidFill>
                  <a:srgbClr val="0000FF"/>
                </a:solidFill>
                <a:latin typeface="함초롬돋움"/>
                <a:ea typeface="함초롬돋움"/>
              </a:rPr>
              <a:t>DataAccessException</a:t>
            </a:r>
            <a:r>
              <a:rPr lang="ko-KR" altLang="en-US" sz="1200" b="1" dirty="0">
                <a:solidFill>
                  <a:srgbClr val="0000FF"/>
                </a:solidFill>
                <a:latin typeface="함초롬돋움"/>
                <a:ea typeface="함초롬돋움"/>
              </a:rPr>
              <a:t> {</a:t>
            </a:r>
          </a:p>
          <a:p>
            <a:pPr>
              <a:defRPr/>
            </a:pPr>
            <a:r>
              <a:rPr lang="ko-KR" altLang="en-US" sz="1200" b="1" dirty="0">
                <a:solidFill>
                  <a:srgbClr val="0000FF"/>
                </a:solidFill>
                <a:latin typeface="함초롬돋움"/>
                <a:ea typeface="함초롬돋움"/>
              </a:rPr>
              <a:t>	</a:t>
            </a:r>
            <a:r>
              <a:rPr lang="ko-KR" altLang="en-US" sz="1200" b="1" dirty="0" err="1">
                <a:solidFill>
                  <a:srgbClr val="0000FF"/>
                </a:solidFill>
                <a:latin typeface="함초롬돋움"/>
                <a:ea typeface="함초롬돋움"/>
              </a:rPr>
              <a:t>MemberVO</a:t>
            </a:r>
            <a:r>
              <a:rPr lang="ko-KR" altLang="en-US" sz="1200" b="1" dirty="0">
                <a:solidFill>
                  <a:srgbClr val="0000FF"/>
                </a:solidFill>
                <a:latin typeface="함초롬돋움"/>
                <a:ea typeface="함초롬돋움"/>
              </a:rPr>
              <a:t> </a:t>
            </a:r>
            <a:r>
              <a:rPr lang="ko-KR" altLang="en-US" sz="1200" b="1" dirty="0" err="1">
                <a:solidFill>
                  <a:srgbClr val="0000FF"/>
                </a:solidFill>
                <a:latin typeface="함초롬돋움"/>
                <a:ea typeface="함초롬돋움"/>
              </a:rPr>
              <a:t>memberVO</a:t>
            </a:r>
            <a:r>
              <a:rPr lang="ko-KR" altLang="en-US" sz="1200" b="1" dirty="0">
                <a:solidFill>
                  <a:srgbClr val="0000FF"/>
                </a:solidFill>
                <a:latin typeface="함초롬돋움"/>
                <a:ea typeface="함초롬돋움"/>
              </a:rPr>
              <a:t> = </a:t>
            </a:r>
            <a:r>
              <a:rPr lang="ko-KR" altLang="en-US" sz="1200" b="1" dirty="0" err="1">
                <a:solidFill>
                  <a:srgbClr val="0000FF"/>
                </a:solidFill>
                <a:latin typeface="함초롬돋움"/>
                <a:ea typeface="함초롬돋움"/>
              </a:rPr>
              <a:t>null</a:t>
            </a:r>
            <a:r>
              <a:rPr lang="ko-KR" altLang="en-US" sz="1200" b="1" dirty="0">
                <a:solidFill>
                  <a:srgbClr val="0000FF"/>
                </a:solidFill>
                <a:latin typeface="함초롬돋움"/>
                <a:ea typeface="함초롬돋움"/>
              </a:rPr>
              <a:t>;</a:t>
            </a:r>
          </a:p>
          <a:p>
            <a:pPr>
              <a:defRPr/>
            </a:pPr>
            <a:r>
              <a:rPr lang="ko-KR" altLang="en-US" sz="1200" b="1" dirty="0">
                <a:solidFill>
                  <a:srgbClr val="0000FF"/>
                </a:solidFill>
                <a:latin typeface="함초롬돋움"/>
                <a:ea typeface="함초롬돋움"/>
              </a:rPr>
              <a:t>	</a:t>
            </a:r>
            <a:r>
              <a:rPr lang="ko-KR" altLang="en-US" sz="1200" b="1" dirty="0" err="1">
                <a:solidFill>
                  <a:srgbClr val="0000FF"/>
                </a:solidFill>
                <a:latin typeface="함초롬돋움"/>
                <a:ea typeface="함초롬돋움"/>
              </a:rPr>
              <a:t>memberVO</a:t>
            </a:r>
            <a:r>
              <a:rPr lang="ko-KR" altLang="en-US" sz="1200" b="1" dirty="0">
                <a:solidFill>
                  <a:srgbClr val="0000FF"/>
                </a:solidFill>
                <a:latin typeface="함초롬돋움"/>
                <a:ea typeface="함초롬돋움"/>
              </a:rPr>
              <a:t> = </a:t>
            </a:r>
            <a:r>
              <a:rPr lang="ko-KR" altLang="en-US" sz="1200" dirty="0">
                <a:latin typeface="함초롬돋움"/>
                <a:ea typeface="함초롬돋움"/>
              </a:rPr>
              <a:t>(</a:t>
            </a:r>
            <a:r>
              <a:rPr lang="ko-KR" altLang="en-US" sz="1200" dirty="0" err="1">
                <a:latin typeface="함초롬돋움"/>
                <a:ea typeface="함초롬돋움"/>
              </a:rPr>
              <a:t>MemberVO</a:t>
            </a:r>
            <a:r>
              <a:rPr lang="ko-KR" altLang="en-US" sz="1200" dirty="0">
                <a:latin typeface="함초롬돋움"/>
                <a:ea typeface="함초롬돋움"/>
              </a:rPr>
              <a:t>) </a:t>
            </a:r>
            <a:r>
              <a:rPr lang="ko-KR" altLang="en-US" sz="1200" b="1" dirty="0" err="1">
                <a:solidFill>
                  <a:srgbClr val="0000FF"/>
                </a:solidFill>
                <a:latin typeface="함초롬돋움"/>
                <a:ea typeface="함초롬돋움"/>
              </a:rPr>
              <a:t>sqlSession.selectOne</a:t>
            </a:r>
            <a:r>
              <a:rPr lang="ko-KR" altLang="en-US" sz="1200" b="1" dirty="0">
                <a:solidFill>
                  <a:srgbClr val="0000FF"/>
                </a:solidFill>
                <a:latin typeface="함초롬돋움"/>
                <a:ea typeface="함초롬돋움"/>
              </a:rPr>
              <a:t>("</a:t>
            </a:r>
            <a:r>
              <a:rPr lang="ko-KR" altLang="en-US" sz="1200" b="1" dirty="0" err="1">
                <a:solidFill>
                  <a:srgbClr val="0000FF"/>
                </a:solidFill>
                <a:latin typeface="함초롬돋움"/>
                <a:ea typeface="함초롬돋움"/>
              </a:rPr>
              <a:t>mapper.member.selectMemberByI</a:t>
            </a:r>
            <a:r>
              <a:rPr lang="en-US" altLang="ko-KR" sz="1200" b="1" dirty="0">
                <a:solidFill>
                  <a:srgbClr val="0000FF"/>
                </a:solidFill>
                <a:latin typeface="함초롬돋움"/>
                <a:ea typeface="함초롬돋움"/>
              </a:rPr>
              <a:t>d</a:t>
            </a:r>
            <a:r>
              <a:rPr lang="ko-KR" altLang="en-US" sz="1200" b="1" dirty="0">
                <a:solidFill>
                  <a:srgbClr val="0000FF"/>
                </a:solidFill>
                <a:latin typeface="함초롬돋움"/>
                <a:ea typeface="함초롬돋움"/>
              </a:rPr>
              <a:t>", </a:t>
            </a:r>
            <a:r>
              <a:rPr lang="ko-KR" altLang="en-US" sz="1200" b="1" dirty="0" err="1">
                <a:solidFill>
                  <a:srgbClr val="0000FF"/>
                </a:solidFill>
                <a:latin typeface="함초롬돋움"/>
                <a:ea typeface="함초롬돋움"/>
              </a:rPr>
              <a:t>id</a:t>
            </a:r>
            <a:r>
              <a:rPr lang="ko-KR" altLang="en-US" sz="1200" b="1" dirty="0">
                <a:solidFill>
                  <a:srgbClr val="0000FF"/>
                </a:solidFill>
                <a:latin typeface="함초롬돋움"/>
                <a:ea typeface="함초롬돋움"/>
              </a:rPr>
              <a:t>);</a:t>
            </a:r>
          </a:p>
          <a:p>
            <a:pPr>
              <a:defRPr/>
            </a:pPr>
            <a:r>
              <a:rPr lang="ko-KR" altLang="en-US" sz="1200" b="1" dirty="0">
                <a:solidFill>
                  <a:srgbClr val="0000FF"/>
                </a:solidFill>
                <a:latin typeface="함초롬돋움"/>
                <a:ea typeface="함초롬돋움"/>
              </a:rPr>
              <a:t>	</a:t>
            </a:r>
            <a:r>
              <a:rPr lang="ko-KR" altLang="en-US" sz="1200" b="1" dirty="0" err="1">
                <a:solidFill>
                  <a:srgbClr val="0000FF"/>
                </a:solidFill>
                <a:latin typeface="함초롬돋움"/>
                <a:ea typeface="함초롬돋움"/>
              </a:rPr>
              <a:t>return</a:t>
            </a:r>
            <a:r>
              <a:rPr lang="ko-KR" altLang="en-US" sz="1200" b="1" dirty="0">
                <a:solidFill>
                  <a:srgbClr val="0000FF"/>
                </a:solidFill>
                <a:latin typeface="함초롬돋움"/>
                <a:ea typeface="함초롬돋움"/>
              </a:rPr>
              <a:t> </a:t>
            </a:r>
            <a:r>
              <a:rPr lang="ko-KR" altLang="en-US" sz="1200" b="1" dirty="0" err="1">
                <a:solidFill>
                  <a:srgbClr val="0000FF"/>
                </a:solidFill>
                <a:latin typeface="함초롬돋움"/>
                <a:ea typeface="함초롬돋움"/>
              </a:rPr>
              <a:t>memberVO</a:t>
            </a:r>
            <a:r>
              <a:rPr lang="ko-KR" altLang="en-US" sz="1200" b="1" dirty="0">
                <a:solidFill>
                  <a:srgbClr val="0000FF"/>
                </a:solidFill>
                <a:latin typeface="함초롬돋움"/>
                <a:ea typeface="함초롬돋움"/>
              </a:rPr>
              <a:t>;</a:t>
            </a:r>
          </a:p>
          <a:p>
            <a:pPr>
              <a:defRPr/>
            </a:pPr>
            <a:r>
              <a:rPr lang="ko-KR" altLang="en-US" sz="1200" b="1" dirty="0">
                <a:solidFill>
                  <a:srgbClr val="0000FF"/>
                </a:solidFill>
                <a:latin typeface="함초롬돋움"/>
                <a:ea typeface="함초롬돋움"/>
              </a:rPr>
              <a:t>}</a:t>
            </a:r>
          </a:p>
          <a:p>
            <a:pPr>
              <a:defRPr/>
            </a:pPr>
            <a:endParaRPr lang="ko-KR" altLang="en-US" sz="1200" b="1" dirty="0">
              <a:solidFill>
                <a:srgbClr val="0000FF"/>
              </a:solidFill>
              <a:latin typeface="함초롬돋움"/>
              <a:ea typeface="함초롬돋움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4472" y="5442709"/>
            <a:ext cx="6874565" cy="54661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>
                <a:solidFill>
                  <a:srgbClr val="FF0000"/>
                </a:solidFill>
              </a:rPr>
              <a:t>db</a:t>
            </a:r>
            <a:r>
              <a:rPr lang="ko-KR" altLang="en-US" sz="1500">
                <a:solidFill>
                  <a:srgbClr val="FF0000"/>
                </a:solidFill>
              </a:rPr>
              <a:t>생성하던 시스템날짜와 수정창에 강제적으로 뷰되는 오늘날짜 충돌 에러 발생 </a:t>
            </a:r>
            <a:r>
              <a:rPr lang="en-US" altLang="ko-KR" sz="1500">
                <a:solidFill>
                  <a:srgbClr val="FF0000"/>
                </a:solidFill>
              </a:rPr>
              <a:t>-</a:t>
            </a:r>
            <a:r>
              <a:rPr lang="ko-KR" altLang="en-US" sz="1500">
                <a:solidFill>
                  <a:srgbClr val="FF0000"/>
                </a:solidFill>
              </a:rPr>
              <a:t> 수정창에서 날짜 항목 삭제로 해결하지만 해결책 고민해보기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Hanshow Them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1104</Words>
  <Application>Microsoft Office PowerPoint</Application>
  <PresentationFormat>화면 슬라이드 쇼(4:3)</PresentationFormat>
  <Paragraphs>131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함초롬돋움</vt:lpstr>
      <vt:lpstr>Arial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daewo</dc:creator>
  <cp:lastModifiedBy>박 대원</cp:lastModifiedBy>
  <cp:revision>18</cp:revision>
  <dcterms:created xsi:type="dcterms:W3CDTF">2021-07-09T09:56:33Z</dcterms:created>
  <dcterms:modified xsi:type="dcterms:W3CDTF">2022-09-13T06:34:56Z</dcterms:modified>
  <cp:contentStatus>화면 슬라이드 쇼(4:3)</cp:contentStatus>
  <cp:version/>
</cp:coreProperties>
</file>