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1" r:id="rId1"/>
  </p:sldMasterIdLst>
  <p:notesMasterIdLst>
    <p:notesMasterId r:id="rId8"/>
  </p:notesMasterIdLst>
  <p:handoutMasterIdLst>
    <p:handoutMasterId r:id="rId9"/>
  </p:handoutMasterIdLst>
  <p:sldIdLst>
    <p:sldId id="258" r:id="rId2"/>
    <p:sldId id="363" r:id="rId3"/>
    <p:sldId id="426" r:id="rId4"/>
    <p:sldId id="427" r:id="rId5"/>
    <p:sldId id="428" r:id="rId6"/>
    <p:sldId id="429" r:id="rId7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23"/>
    <p:restoredTop sz="95079"/>
  </p:normalViewPr>
  <p:slideViewPr>
    <p:cSldViewPr snapToGrid="0" snapToObjects="1">
      <p:cViewPr varScale="1">
        <p:scale>
          <a:sx n="86" d="100"/>
          <a:sy n="86" d="100"/>
        </p:scale>
        <p:origin x="1296" y="96"/>
      </p:cViewPr>
      <p:guideLst>
        <p:guide orient="horz" pos="2155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8101FA86-8D90-44CB-859B-1916FF84CB11}" type="datetime1">
              <a:rPr lang="ko-KR" altLang="en-US"/>
              <a:pPr>
                <a:defRPr/>
              </a:pPr>
              <a:t>2023-01-16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F450E784-2449-4FFD-AA69-3F5CFAA75B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>
              <a:defRPr/>
            </a:pPr>
            <a:fld id="{E2B2BC9D-A816-4D0A-858B-1D023B3A8ACA}" type="datetime1">
              <a:rPr lang="ko-KR" altLang="en-US"/>
              <a:pPr>
                <a:defRPr/>
              </a:pPr>
              <a:t>2023-01-16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>
              <a:defRPr/>
            </a:pPr>
            <a:fld id="{09F4262C-968C-4EE9-8164-CE16364706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/>
              <a:pPr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/>
              <a:pPr/>
              <a:t>2023-01-16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/>
              <a:pPr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/>
              <a:pPr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/>
              <a:pPr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/>
              <a:pPr/>
              <a:t>2023-01-16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/>
              <a:pPr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/>
              <a:pPr/>
              <a:t>2023-01-16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/>
              <a:pPr/>
              <a:t>2023-01-16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/>
              <a:pPr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2023-01-16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/>
              <a:pPr/>
              <a:t>2023-01-16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/>
              <a:pPr/>
              <a:t>2023-01-16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ctr" defTabSz="914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3450" y="3036570"/>
            <a:ext cx="7277100" cy="7848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19921" y="3996773"/>
            <a:ext cx="4845327" cy="1325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783E94"/>
                </a:solidFill>
              </a:rPr>
              <a:t>1.</a:t>
            </a:r>
            <a:r>
              <a:rPr lang="ko-KR" altLang="en-US" b="1">
                <a:solidFill>
                  <a:srgbClr val="783E94"/>
                </a:solidFill>
              </a:rPr>
              <a:t> 페이징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783E94"/>
                </a:solidFill>
              </a:rPr>
              <a:t>2.</a:t>
            </a:r>
            <a:r>
              <a:rPr lang="ko-KR" altLang="en-US" b="1">
                <a:solidFill>
                  <a:srgbClr val="783E94"/>
                </a:solidFill>
              </a:rPr>
              <a:t> 답글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srgbClr val="783E94"/>
                </a:solidFill>
              </a:rPr>
              <a:t>3.</a:t>
            </a:r>
            <a:r>
              <a:rPr lang="ko-KR" altLang="en-US" b="1">
                <a:solidFill>
                  <a:srgbClr val="783E94"/>
                </a:solidFill>
              </a:rPr>
              <a:t> 글수정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8"/>
            <a:ext cx="9144000" cy="452431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atin typeface="한컴산뜻돋움"/>
                <a:ea typeface="한컴산뜻돋움"/>
              </a:rPr>
              <a:t>   </a:t>
            </a:r>
            <a:r>
              <a:rPr lang="en-US" altLang="ko-KR" sz="1200" b="1" dirty="0">
                <a:latin typeface="한컴산뜻돋움"/>
                <a:ea typeface="한컴산뜻돋움"/>
              </a:rPr>
              <a:t>@Override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@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RequestMapping</a:t>
            </a:r>
            <a:r>
              <a:rPr lang="en-US" altLang="ko-KR" sz="1200" b="1" dirty="0">
                <a:latin typeface="한컴산뜻돋움"/>
                <a:ea typeface="한컴산뜻돋움"/>
              </a:rPr>
              <a:t>(value = "/board/listArticles.do", method = {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RequestMethod.GET</a:t>
            </a:r>
            <a:r>
              <a:rPr lang="en-US" altLang="ko-KR" sz="1200" b="1" dirty="0">
                <a:latin typeface="한컴산뜻돋움"/>
                <a:ea typeface="한컴산뜻돋움"/>
              </a:rPr>
              <a:t>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RequestMethod.POST</a:t>
            </a:r>
            <a:r>
              <a:rPr lang="en-US" altLang="ko-KR" sz="1200" b="1" dirty="0">
                <a:latin typeface="한컴산뜻돋움"/>
                <a:ea typeface="한컴산뜻돋움"/>
              </a:rPr>
              <a:t> })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public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listArticles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HttpServletRequest</a:t>
            </a:r>
            <a:r>
              <a:rPr lang="en-US" altLang="ko-KR" sz="1200" b="1" dirty="0">
                <a:latin typeface="한컴산뜻돋움"/>
                <a:ea typeface="한컴산뜻돋움"/>
              </a:rPr>
              <a:t> request,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HttpServletResponse</a:t>
            </a:r>
            <a:r>
              <a:rPr lang="en-US" altLang="ko-KR" sz="1200" b="1" dirty="0">
                <a:latin typeface="한컴산뜻돋움"/>
                <a:ea typeface="한컴산뜻돋움"/>
              </a:rPr>
              <a:t> response) throws Exception {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String _section=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("section");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		String _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pageNum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=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request.getParameter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pageNum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int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 section = 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Integer.parseInt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(((_section==null)? "1":_section) );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int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pageNum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Integer.parseInt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(((_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pageNum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==null)? "1":_pageNum));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		Map 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pagingMap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=new 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HashMap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pagingMap.put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("section", section);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pagingMap.put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pageNum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", 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pageNum</a:t>
            </a:r>
            <a:r>
              <a:rPr lang="en-US" altLang="ko-KR" sz="1200" b="1" dirty="0" smtClean="0">
                <a:solidFill>
                  <a:srgbClr val="C00000"/>
                </a:solidFill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endParaRPr lang="en-US" altLang="ko-KR" sz="1200" b="1" dirty="0">
              <a:solidFill>
                <a:srgbClr val="C0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		</a:t>
            </a:r>
            <a:r>
              <a:rPr lang="en-US" altLang="ko-KR" sz="1200" b="1" dirty="0">
                <a:latin typeface="한컴산뜻돋움"/>
                <a:ea typeface="한컴산뜻돋움"/>
              </a:rPr>
              <a:t>Map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articlesMap</a:t>
            </a:r>
            <a:r>
              <a:rPr lang="en-US" altLang="ko-KR" sz="1200" b="1" dirty="0"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boardService.listArticles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pagingMap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endParaRPr lang="en-US" altLang="ko-KR" sz="1200" b="1" dirty="0">
              <a:solidFill>
                <a:srgbClr val="C0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articlesMap.put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("section", section);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articlesMap.put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pageNum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", 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pageNum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String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viewName</a:t>
            </a:r>
            <a:r>
              <a:rPr lang="en-US" altLang="ko-KR" sz="1200" b="1" dirty="0">
                <a:latin typeface="한컴산뜻돋움"/>
                <a:ea typeface="한컴산뜻돋움"/>
              </a:rPr>
              <a:t> = (String)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request.getAttribute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viewName</a:t>
            </a:r>
            <a:r>
              <a:rPr lang="en-US" altLang="ko-KR" sz="1200" b="1" dirty="0"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</a:t>
            </a:r>
            <a:r>
              <a:rPr lang="en-US" altLang="ko-KR" sz="1200" b="1" dirty="0">
                <a:latin typeface="한컴산뜻돋움"/>
                <a:ea typeface="한컴산뜻돋움"/>
              </a:rPr>
              <a:t> = new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ModelAndView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viewName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mav.addObject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articlesMap</a:t>
            </a:r>
            <a:r>
              <a:rPr lang="en-US" altLang="ko-KR" sz="1200" b="1" dirty="0">
                <a:latin typeface="한컴산뜻돋움"/>
                <a:ea typeface="한컴산뜻돋움"/>
              </a:rPr>
              <a:t>",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articlesMap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return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mav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</a:t>
            </a:r>
            <a:r>
              <a:rPr lang="en-US" altLang="ko-KR" sz="1200" b="1" dirty="0" smtClean="0">
                <a:latin typeface="한컴산뜻돋움"/>
                <a:ea typeface="한컴산뜻돋움"/>
              </a:rPr>
              <a:t>}</a:t>
            </a:r>
            <a:endParaRPr lang="en-US" altLang="ko-KR" sz="1200" b="1" dirty="0">
              <a:latin typeface="한컴산뜻돋움"/>
              <a:ea typeface="한컴산뜻돋움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BoardControllerImpl.java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633" y="476614"/>
            <a:ext cx="2267364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 </a:t>
            </a:r>
            <a:r>
              <a:rPr lang="ko-KR" altLang="en-US"/>
              <a:t>페이징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2435" y="5084955"/>
            <a:ext cx="7716643" cy="16158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@Override</a:t>
            </a:r>
          </a:p>
          <a:p>
            <a:r>
              <a:rPr lang="en-US" altLang="ko-KR" sz="1100" dirty="0"/>
              <a:t>	@</a:t>
            </a:r>
            <a:r>
              <a:rPr lang="en-US" altLang="ko-KR" sz="1100" dirty="0" err="1"/>
              <a:t>RequestMapping</a:t>
            </a:r>
            <a:r>
              <a:rPr lang="en-US" altLang="ko-KR" sz="1100" dirty="0"/>
              <a:t>(value= "/board/listArticles.do", method = {</a:t>
            </a:r>
            <a:r>
              <a:rPr lang="en-US" altLang="ko-KR" sz="1100" dirty="0" err="1"/>
              <a:t>RequestMethod.GET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RequestMethod.POST</a:t>
            </a:r>
            <a:r>
              <a:rPr lang="en-US" altLang="ko-KR" sz="1100" dirty="0"/>
              <a:t>})</a:t>
            </a:r>
          </a:p>
          <a:p>
            <a:r>
              <a:rPr lang="en-US" altLang="ko-KR" sz="1100" dirty="0"/>
              <a:t>	public </a:t>
            </a:r>
            <a:r>
              <a:rPr lang="en-US" altLang="ko-KR" sz="1100" dirty="0" err="1"/>
              <a:t>ModelAndView</a:t>
            </a:r>
            <a:r>
              <a:rPr lang="en-US" altLang="ko-KR" sz="1100" dirty="0"/>
              <a:t> </a:t>
            </a:r>
            <a:r>
              <a:rPr lang="en-US" altLang="ko-KR" sz="1100" dirty="0" err="1"/>
              <a:t>listArticles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HttpServletRequest</a:t>
            </a:r>
            <a:r>
              <a:rPr lang="en-US" altLang="ko-KR" sz="1100" dirty="0"/>
              <a:t> request, </a:t>
            </a:r>
            <a:r>
              <a:rPr lang="en-US" altLang="ko-KR" sz="1100" dirty="0" err="1"/>
              <a:t>HttpServletResponse</a:t>
            </a:r>
            <a:r>
              <a:rPr lang="en-US" altLang="ko-KR" sz="1100" dirty="0"/>
              <a:t> response) throws Exception {</a:t>
            </a:r>
          </a:p>
          <a:p>
            <a:r>
              <a:rPr lang="en-US" altLang="ko-KR" sz="1100" dirty="0"/>
              <a:t>		String </a:t>
            </a:r>
            <a:r>
              <a:rPr lang="en-US" altLang="ko-KR" sz="1100" dirty="0" err="1"/>
              <a:t>viewName</a:t>
            </a:r>
            <a:r>
              <a:rPr lang="en-US" altLang="ko-KR" sz="1100" dirty="0"/>
              <a:t> = (String)</a:t>
            </a:r>
            <a:r>
              <a:rPr lang="en-US" altLang="ko-KR" sz="1100" dirty="0" err="1"/>
              <a:t>request.getAttribute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viewName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/>
              <a:t>		</a:t>
            </a:r>
            <a:r>
              <a:rPr lang="en-US" altLang="ko-KR" sz="1100" b="1" dirty="0">
                <a:solidFill>
                  <a:srgbClr val="7030A0"/>
                </a:solidFill>
              </a:rPr>
              <a:t>List </a:t>
            </a:r>
            <a:r>
              <a:rPr lang="en-US" altLang="ko-KR" sz="1100" b="1" dirty="0" err="1">
                <a:solidFill>
                  <a:srgbClr val="7030A0"/>
                </a:solidFill>
              </a:rPr>
              <a:t>articlesList</a:t>
            </a:r>
            <a:r>
              <a:rPr lang="en-US" altLang="ko-KR" sz="1100" b="1" dirty="0">
                <a:solidFill>
                  <a:srgbClr val="7030A0"/>
                </a:solidFill>
              </a:rPr>
              <a:t> = </a:t>
            </a:r>
            <a:r>
              <a:rPr lang="en-US" altLang="ko-KR" sz="1100" b="1" dirty="0" err="1">
                <a:solidFill>
                  <a:srgbClr val="7030A0"/>
                </a:solidFill>
              </a:rPr>
              <a:t>boardService.listArticles</a:t>
            </a:r>
            <a:r>
              <a:rPr lang="en-US" altLang="ko-KR" sz="1100" b="1" dirty="0">
                <a:solidFill>
                  <a:srgbClr val="7030A0"/>
                </a:solidFill>
              </a:rPr>
              <a:t>();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ModelAndView</a:t>
            </a:r>
            <a:r>
              <a:rPr lang="en-US" altLang="ko-KR" sz="1100" dirty="0"/>
              <a:t> </a:t>
            </a:r>
            <a:r>
              <a:rPr lang="en-US" altLang="ko-KR" sz="1100" dirty="0" err="1"/>
              <a:t>mav</a:t>
            </a:r>
            <a:r>
              <a:rPr lang="en-US" altLang="ko-KR" sz="1100" dirty="0"/>
              <a:t> = new </a:t>
            </a:r>
            <a:r>
              <a:rPr lang="en-US" altLang="ko-KR" sz="1100" dirty="0" err="1"/>
              <a:t>ModelAndView</a:t>
            </a:r>
            <a:r>
              <a:rPr lang="en-US" altLang="ko-KR" sz="1100" dirty="0"/>
              <a:t>(</a:t>
            </a:r>
            <a:r>
              <a:rPr lang="en-US" altLang="ko-KR" sz="1100" dirty="0" err="1"/>
              <a:t>viewName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mav.addObject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articlesList</a:t>
            </a:r>
            <a:r>
              <a:rPr lang="en-US" altLang="ko-KR" sz="1100" dirty="0"/>
              <a:t>", </a:t>
            </a:r>
            <a:r>
              <a:rPr lang="en-US" altLang="ko-KR" sz="1100" dirty="0" err="1"/>
              <a:t>articlesList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		return </a:t>
            </a:r>
            <a:r>
              <a:rPr lang="en-US" altLang="ko-KR" sz="1100" dirty="0" err="1"/>
              <a:t>mav</a:t>
            </a:r>
            <a:r>
              <a:rPr lang="en-US" altLang="ko-KR" sz="1100" dirty="0" smtClean="0"/>
              <a:t>;</a:t>
            </a:r>
            <a:r>
              <a:rPr lang="en-US" altLang="ko-KR" sz="1100" dirty="0"/>
              <a:t>		</a:t>
            </a:r>
          </a:p>
          <a:p>
            <a:r>
              <a:rPr lang="en-US" altLang="ko-KR" sz="1100" dirty="0"/>
              <a:t>	}</a:t>
            </a:r>
          </a:p>
        </p:txBody>
      </p:sp>
      <p:sp>
        <p:nvSpPr>
          <p:cNvPr id="2" name="오른쪽 화살표 1"/>
          <p:cNvSpPr/>
          <p:nvPr/>
        </p:nvSpPr>
        <p:spPr>
          <a:xfrm rot="15480259">
            <a:off x="5405525" y="4789029"/>
            <a:ext cx="249782" cy="28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8"/>
            <a:ext cx="9144000" cy="341632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@Service("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boardService</a:t>
            </a:r>
            <a:r>
              <a:rPr lang="en-US" altLang="ko-KR" sz="1200" b="1" dirty="0">
                <a:latin typeface="한컴산뜻돋움"/>
                <a:ea typeface="한컴산뜻돋움"/>
              </a:rPr>
              <a:t>")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@Transactional(propagation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Propagation.REQUIRED</a:t>
            </a:r>
            <a:r>
              <a:rPr lang="en-US" altLang="ko-KR" sz="1200" b="1" dirty="0">
                <a:latin typeface="한컴산뜻돋움"/>
                <a:ea typeface="한컴산뜻돋움"/>
              </a:rPr>
              <a:t>)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public class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BoardServiceImpl</a:t>
            </a:r>
            <a:r>
              <a:rPr lang="en-US" altLang="ko-KR" sz="1200" b="1" dirty="0">
                <a:latin typeface="한컴산뜻돋움"/>
                <a:ea typeface="한컴산뜻돋움"/>
              </a:rPr>
              <a:t>  implements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BoardService</a:t>
            </a:r>
            <a:r>
              <a:rPr lang="en-US" altLang="ko-KR" sz="1200" b="1" dirty="0" smtClean="0">
                <a:latin typeface="한컴산뜻돋움"/>
                <a:ea typeface="한컴산뜻돋움"/>
              </a:rPr>
              <a:t>{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@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Autowired</a:t>
            </a: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private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BoardDAO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boardDAO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  <a:r>
              <a:rPr lang="en-US" altLang="ko-KR" sz="1200" b="1" dirty="0">
                <a:latin typeface="한컴산뜻돋움"/>
                <a:ea typeface="한컴산뜻돋움"/>
              </a:rPr>
              <a:t>	</a:t>
            </a:r>
            <a:endParaRPr lang="en-US" altLang="ko-KR" sz="1200" b="1" dirty="0" smtClean="0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 smtClean="0">
                <a:latin typeface="한컴산뜻돋움"/>
                <a:ea typeface="한컴산뜻돋움"/>
              </a:rPr>
              <a:t>public 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Map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listArticles</a:t>
            </a:r>
            <a:r>
              <a:rPr lang="en-US" altLang="ko-KR" sz="1200" b="1" dirty="0">
                <a:latin typeface="한컴산뜻돋움"/>
                <a:ea typeface="한컴산뜻돋움"/>
              </a:rPr>
              <a:t>(Map 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pagingMap</a:t>
            </a:r>
            <a:r>
              <a:rPr lang="en-US" altLang="ko-KR" sz="1200" b="1" dirty="0">
                <a:latin typeface="한컴산뜻돋움"/>
                <a:ea typeface="한컴산뜻돋움"/>
              </a:rPr>
              <a:t>) throws Exception{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Map 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articlesMap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 = new 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HashMap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List&lt;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ArticleVO</a:t>
            </a:r>
            <a:r>
              <a:rPr lang="en-US" altLang="ko-KR" sz="1200" b="1" dirty="0">
                <a:latin typeface="한컴산뜻돋움"/>
                <a:ea typeface="한컴산뜻돋움"/>
              </a:rPr>
              <a:t>&gt;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articlesList</a:t>
            </a:r>
            <a:r>
              <a:rPr lang="en-US" altLang="ko-KR" sz="1200" b="1" dirty="0"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boardDAO.selectAllArticlesList</a:t>
            </a:r>
            <a:r>
              <a:rPr lang="en-US" altLang="ko-KR" sz="1200" b="1" dirty="0">
                <a:latin typeface="한컴산뜻돋움"/>
                <a:ea typeface="한컴산뜻돋움"/>
              </a:rPr>
              <a:t>(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pagingMap</a:t>
            </a:r>
            <a:r>
              <a:rPr lang="en-US" altLang="ko-KR" sz="1200" b="1" dirty="0" smtClean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int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totArticles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boardDAO.selectTotArticles</a:t>
            </a:r>
            <a:r>
              <a:rPr lang="en-US" altLang="ko-KR" sz="1200" b="1" dirty="0" smtClean="0">
                <a:solidFill>
                  <a:srgbClr val="C00000"/>
                </a:solidFill>
                <a:latin typeface="한컴산뜻돋움"/>
                <a:ea typeface="한컴산뜻돋움"/>
              </a:rPr>
              <a:t>();</a:t>
            </a:r>
          </a:p>
          <a:p>
            <a:pPr>
              <a:defRPr/>
            </a:pPr>
            <a:endParaRPr lang="en-US" altLang="ko-KR" sz="1200" b="1" dirty="0">
              <a:solidFill>
                <a:srgbClr val="C00000"/>
              </a:solidFill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	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articlesMap.put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articlesList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", 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articlesList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articlesMap.put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totArticles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", 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totArticles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//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articlesMap.put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totArticles</a:t>
            </a:r>
            <a:r>
              <a:rPr lang="en-US" altLang="ko-KR" sz="1200" b="1" dirty="0">
                <a:latin typeface="한컴산뜻돋움"/>
                <a:ea typeface="한컴산뜻돋움"/>
              </a:rPr>
              <a:t>", 170);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        return </a:t>
            </a:r>
            <a:r>
              <a:rPr lang="en-US" altLang="ko-KR" sz="1200" b="1" dirty="0" err="1">
                <a:solidFill>
                  <a:srgbClr val="C00000"/>
                </a:solidFill>
                <a:latin typeface="한컴산뜻돋움"/>
                <a:ea typeface="한컴산뜻돋움"/>
              </a:rPr>
              <a:t>articlesMap</a:t>
            </a:r>
            <a:r>
              <a:rPr lang="en-US" altLang="ko-KR" sz="1200" b="1" dirty="0">
                <a:solidFill>
                  <a:srgbClr val="C00000"/>
                </a:solidFill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50873" y="476613"/>
            <a:ext cx="2878205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BoardServiceImpl.java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633" y="476614"/>
            <a:ext cx="2267364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페이징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2683" y="5138110"/>
            <a:ext cx="641195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public List&lt;</a:t>
            </a:r>
            <a:r>
              <a:rPr lang="en-US" altLang="ko-KR" sz="1200" dirty="0" err="1"/>
              <a:t>ArticleVO</a:t>
            </a:r>
            <a:r>
              <a:rPr lang="en-US" altLang="ko-KR" sz="1200" dirty="0"/>
              <a:t>&gt; </a:t>
            </a:r>
            <a:r>
              <a:rPr lang="en-US" altLang="ko-KR" sz="1200" dirty="0" err="1"/>
              <a:t>listArticles</a:t>
            </a:r>
            <a:r>
              <a:rPr lang="en-US" altLang="ko-KR" sz="1200" dirty="0"/>
              <a:t>() throws Exception{</a:t>
            </a:r>
          </a:p>
          <a:p>
            <a:r>
              <a:rPr lang="en-US" altLang="ko-KR" sz="1200" dirty="0"/>
              <a:t>		List&lt;</a:t>
            </a:r>
            <a:r>
              <a:rPr lang="en-US" altLang="ko-KR" sz="1200" dirty="0" err="1"/>
              <a:t>ArticleVO</a:t>
            </a:r>
            <a:r>
              <a:rPr lang="en-US" altLang="ko-KR" sz="1200" dirty="0"/>
              <a:t>&gt; </a:t>
            </a:r>
            <a:r>
              <a:rPr lang="en-US" altLang="ko-KR" sz="1200" dirty="0" err="1"/>
              <a:t>articlesList</a:t>
            </a:r>
            <a:r>
              <a:rPr lang="en-US" altLang="ko-KR" sz="1200" dirty="0"/>
              <a:t> =  </a:t>
            </a:r>
            <a:r>
              <a:rPr lang="en-US" altLang="ko-KR" sz="1200" dirty="0" err="1"/>
              <a:t>boardDAO.selectAllArticlesList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return </a:t>
            </a:r>
            <a:r>
              <a:rPr lang="en-US" altLang="ko-KR" sz="1200" dirty="0" err="1"/>
              <a:t>articlesList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3" name="위쪽 화살표 2"/>
          <p:cNvSpPr/>
          <p:nvPr/>
        </p:nvSpPr>
        <p:spPr>
          <a:xfrm rot="20062282">
            <a:off x="4226312" y="4573214"/>
            <a:ext cx="356839" cy="512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8"/>
            <a:ext cx="9144000" cy="323165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@Repository("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boardDAO</a:t>
            </a:r>
            <a:r>
              <a:rPr lang="en-US" altLang="ko-KR" sz="1200" b="1" dirty="0">
                <a:latin typeface="한컴산뜻돋움"/>
                <a:ea typeface="한컴산뜻돋움"/>
              </a:rPr>
              <a:t>")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public class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BoardDAOImpl</a:t>
            </a:r>
            <a:r>
              <a:rPr lang="en-US" altLang="ko-KR" sz="1200" b="1" dirty="0">
                <a:latin typeface="한컴산뜻돋움"/>
                <a:ea typeface="한컴산뜻돋움"/>
              </a:rPr>
              <a:t> implements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BoardDAO</a:t>
            </a:r>
            <a:r>
              <a:rPr lang="en-US" altLang="ko-KR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@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Autowired</a:t>
            </a: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private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SqlSession</a:t>
            </a:r>
            <a:r>
              <a:rPr lang="en-US" altLang="ko-KR" sz="1200" b="1" dirty="0"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sqlSession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  <a:r>
              <a:rPr lang="en-US" altLang="ko-KR" sz="1200" b="1" dirty="0">
                <a:latin typeface="한컴산뜻돋움"/>
                <a:ea typeface="한컴산뜻돋움"/>
              </a:rPr>
              <a:t>	</a:t>
            </a:r>
            <a:endParaRPr lang="en-US" altLang="ko-KR" sz="1200" b="1" dirty="0" smtClean="0">
              <a:latin typeface="한컴산뜻돋움"/>
              <a:ea typeface="한컴산뜻돋움"/>
            </a:endParaRP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 smtClean="0">
                <a:latin typeface="한컴산뜻돋움"/>
                <a:ea typeface="한컴산뜻돋움"/>
              </a:rPr>
              <a:t>@</a:t>
            </a:r>
            <a:r>
              <a:rPr lang="en-US" altLang="ko-KR" sz="1200" b="1" dirty="0">
                <a:latin typeface="한컴산뜻돋움"/>
                <a:ea typeface="한컴산뜻돋움"/>
              </a:rPr>
              <a:t>Override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public List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selectAllArticlesList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(Map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pagingMap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)</a:t>
            </a:r>
            <a:r>
              <a:rPr lang="en-US" altLang="ko-KR" sz="1200" b="1" dirty="0">
                <a:latin typeface="한컴산뜻돋움"/>
                <a:ea typeface="한컴산뜻돋움"/>
              </a:rPr>
              <a:t> throws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DataAccessException</a:t>
            </a:r>
            <a:r>
              <a:rPr lang="en-US" altLang="ko-KR" sz="1200" b="1" dirty="0"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List&lt;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ArticleVO</a:t>
            </a:r>
            <a:r>
              <a:rPr lang="en-US" altLang="ko-KR" sz="1200" b="1" dirty="0">
                <a:latin typeface="한컴산뜻돋움"/>
                <a:ea typeface="한컴산뜻돋움"/>
              </a:rPr>
              <a:t>&gt;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articlesList</a:t>
            </a:r>
            <a:r>
              <a:rPr lang="en-US" altLang="ko-KR" sz="1200" b="1" dirty="0">
                <a:latin typeface="한컴산뜻돋움"/>
                <a:ea typeface="한컴산뜻돋움"/>
              </a:rPr>
              <a:t>  =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sqlSession.selectList</a:t>
            </a:r>
            <a:r>
              <a:rPr lang="en-US" altLang="ko-KR" sz="1200" b="1" dirty="0"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mapper.board.selectAllArticlesList</a:t>
            </a:r>
            <a:r>
              <a:rPr lang="en-US" altLang="ko-KR" sz="1200" b="1" dirty="0">
                <a:latin typeface="한컴산뜻돋움"/>
                <a:ea typeface="한컴산뜻돋움"/>
              </a:rPr>
              <a:t>",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pagingMap</a:t>
            </a:r>
            <a:r>
              <a:rPr lang="en-US" altLang="ko-KR" sz="1200" b="1" dirty="0">
                <a:latin typeface="한컴산뜻돋움"/>
                <a:ea typeface="한컴산뜻돋움"/>
              </a:rPr>
              <a:t>);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	return </a:t>
            </a:r>
            <a:r>
              <a:rPr lang="en-US" altLang="ko-KR" sz="1200" b="1" dirty="0" err="1">
                <a:latin typeface="한컴산뜻돋움"/>
                <a:ea typeface="한컴산뜻돋움"/>
              </a:rPr>
              <a:t>articlesList</a:t>
            </a:r>
            <a:r>
              <a:rPr lang="en-US" altLang="ko-KR" sz="1200" b="1" dirty="0"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}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</a:t>
            </a:r>
          </a:p>
          <a:p>
            <a:pPr>
              <a:defRPr/>
            </a:pPr>
            <a:endParaRPr lang="en-US" altLang="ko-KR" sz="1200" b="1" dirty="0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</a:t>
            </a:r>
            <a:r>
              <a:rPr lang="en-US" altLang="ko-KR" sz="1200" b="1" dirty="0">
                <a:solidFill>
                  <a:srgbClr val="7030A0"/>
                </a:solidFill>
                <a:latin typeface="한컴산뜻돋움"/>
                <a:ea typeface="한컴산뜻돋움"/>
              </a:rPr>
              <a:t>@Override</a:t>
            </a:r>
          </a:p>
          <a:p>
            <a:pPr>
              <a:defRPr/>
            </a:pPr>
            <a:r>
              <a:rPr lang="en-US" altLang="ko-KR" sz="1200" b="1" dirty="0">
                <a:latin typeface="한컴산뜻돋움"/>
                <a:ea typeface="한컴산뜻돋움"/>
              </a:rPr>
              <a:t>	</a:t>
            </a:r>
            <a:r>
              <a:rPr lang="en-US" altLang="ko-KR" sz="1200" b="1" dirty="0">
                <a:solidFill>
                  <a:srgbClr val="7030A0"/>
                </a:solidFill>
                <a:latin typeface="한컴산뜻돋움"/>
                <a:ea typeface="한컴산뜻돋움"/>
              </a:rPr>
              <a:t>public </a:t>
            </a:r>
            <a:r>
              <a:rPr lang="en-US" altLang="ko-KR" sz="1200" b="1" dirty="0" err="1">
                <a:solidFill>
                  <a:srgbClr val="7030A0"/>
                </a:solidFill>
                <a:latin typeface="한컴산뜻돋움"/>
                <a:ea typeface="한컴산뜻돋움"/>
              </a:rPr>
              <a:t>int</a:t>
            </a:r>
            <a:r>
              <a:rPr lang="en-US" altLang="ko-KR" sz="1200" b="1" dirty="0">
                <a:solidFill>
                  <a:srgbClr val="7030A0"/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한컴산뜻돋움"/>
                <a:ea typeface="한컴산뜻돋움"/>
              </a:rPr>
              <a:t>selectTotArticles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/>
                <a:ea typeface="한컴산뜻돋움"/>
              </a:rPr>
              <a:t>() 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  <a:latin typeface="한컴산뜻돋움"/>
                <a:ea typeface="한컴산뜻돋움"/>
              </a:rPr>
              <a:t>throws 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  <a:latin typeface="한컴산뜻돋움"/>
                <a:ea typeface="한컴산뜻돋움"/>
              </a:rPr>
              <a:t>DataAccessException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  <a:latin typeface="한컴산뜻돋움"/>
                <a:ea typeface="한컴산뜻돋움"/>
              </a:rPr>
              <a:t> {</a:t>
            </a:r>
          </a:p>
          <a:p>
            <a:pPr>
              <a:defRPr/>
            </a:pP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  <a:latin typeface="한컴산뜻돋움"/>
                <a:ea typeface="한컴산뜻돋움"/>
              </a:rPr>
              <a:t>		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  <a:latin typeface="한컴산뜻돋움"/>
                <a:ea typeface="한컴산뜻돋움"/>
              </a:rPr>
              <a:t>int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  <a:latin typeface="한컴산뜻돋움"/>
                <a:ea typeface="한컴산뜻돋움"/>
              </a:rPr>
              <a:t> 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  <a:latin typeface="한컴산뜻돋움"/>
                <a:ea typeface="한컴산뜻돋움"/>
              </a:rPr>
              <a:t>totArticles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  <a:latin typeface="한컴산뜻돋움"/>
                <a:ea typeface="한컴산뜻돋움"/>
              </a:rPr>
              <a:t> = </a:t>
            </a:r>
            <a:r>
              <a:rPr lang="en-US" altLang="ko-KR" sz="1200" b="1" dirty="0" err="1">
                <a:solidFill>
                  <a:schemeClr val="accent6">
                    <a:lumMod val="50000"/>
                  </a:schemeClr>
                </a:solidFill>
                <a:latin typeface="한컴산뜻돋움"/>
                <a:ea typeface="한컴산뜻돋움"/>
              </a:rPr>
              <a:t>sqlSession.selectOne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  <a:latin typeface="한컴산뜻돋움"/>
                <a:ea typeface="한컴산뜻돋움"/>
              </a:rPr>
              <a:t>("</a:t>
            </a:r>
            <a:r>
              <a:rPr lang="en-US" altLang="ko-KR" sz="1200" b="1" dirty="0" err="1">
                <a:solidFill>
                  <a:srgbClr val="7030A0"/>
                </a:solidFill>
                <a:latin typeface="한컴산뜻돋움"/>
                <a:ea typeface="한컴산뜻돋움"/>
              </a:rPr>
              <a:t>mapper.board.selectTotArticles</a:t>
            </a:r>
            <a:r>
              <a:rPr lang="en-US" altLang="ko-KR" sz="1200" b="1" dirty="0">
                <a:solidFill>
                  <a:srgbClr val="7030A0"/>
                </a:solidFill>
                <a:latin typeface="한컴산뜻돋움"/>
                <a:ea typeface="한컴산뜻돋움"/>
              </a:rPr>
              <a:t>");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7030A0"/>
                </a:solidFill>
                <a:latin typeface="한컴산뜻돋움"/>
                <a:ea typeface="한컴산뜻돋움"/>
              </a:rPr>
              <a:t>		return </a:t>
            </a:r>
            <a:r>
              <a:rPr lang="en-US" altLang="ko-KR" sz="1200" b="1" dirty="0" err="1">
                <a:solidFill>
                  <a:srgbClr val="7030A0"/>
                </a:solidFill>
                <a:latin typeface="한컴산뜻돋움"/>
                <a:ea typeface="한컴산뜻돋움"/>
              </a:rPr>
              <a:t>totArticles</a:t>
            </a:r>
            <a:r>
              <a:rPr lang="en-US" altLang="ko-KR" sz="1200" b="1" dirty="0">
                <a:solidFill>
                  <a:srgbClr val="7030A0"/>
                </a:solidFill>
                <a:latin typeface="한컴산뜻돋움"/>
                <a:ea typeface="한컴산뜻돋움"/>
              </a:rPr>
              <a:t>;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7030A0"/>
                </a:solidFill>
                <a:latin typeface="한컴산뜻돋움"/>
                <a:ea typeface="한컴산뜻돋움"/>
              </a:rPr>
              <a:t>	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51362" y="476613"/>
            <a:ext cx="2277717" cy="359682"/>
          </a:xfrm>
          <a:prstGeom prst="rect">
            <a:avLst/>
          </a:prstGeom>
          <a:ln>
            <a:solidFill>
              <a:srgbClr val="C75252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BoardDAOImpl.java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633" y="476614"/>
            <a:ext cx="2267364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페이징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9297" y="4805926"/>
            <a:ext cx="7192537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@Override</a:t>
            </a:r>
          </a:p>
          <a:p>
            <a:r>
              <a:rPr lang="en-US" altLang="ko-KR" sz="1200" dirty="0"/>
              <a:t>	public List </a:t>
            </a:r>
            <a:r>
              <a:rPr lang="en-US" altLang="ko-KR" sz="1200" dirty="0" err="1"/>
              <a:t>selectAllArticlesList</a:t>
            </a:r>
            <a:r>
              <a:rPr lang="en-US" altLang="ko-KR" sz="1200" dirty="0"/>
              <a:t>() throws </a:t>
            </a:r>
            <a:r>
              <a:rPr lang="en-US" altLang="ko-KR" sz="1200" dirty="0" err="1"/>
              <a:t>DataAccessException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	List&lt;</a:t>
            </a:r>
            <a:r>
              <a:rPr lang="en-US" altLang="ko-KR" sz="1200" dirty="0" err="1"/>
              <a:t>ArticleVO</a:t>
            </a:r>
            <a:r>
              <a:rPr lang="en-US" altLang="ko-KR" sz="1200" dirty="0"/>
              <a:t>&gt; </a:t>
            </a:r>
            <a:r>
              <a:rPr lang="en-US" altLang="ko-KR" sz="1200" dirty="0" err="1"/>
              <a:t>articlesList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sqlSession.selectList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mapper.board.selectAllArticlesList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		return </a:t>
            </a:r>
            <a:r>
              <a:rPr lang="en-US" altLang="ko-KR" sz="1200" dirty="0" err="1"/>
              <a:t>articlesList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}</a:t>
            </a:r>
          </a:p>
        </p:txBody>
      </p:sp>
      <p:sp>
        <p:nvSpPr>
          <p:cNvPr id="8" name="위쪽 화살표 7"/>
          <p:cNvSpPr/>
          <p:nvPr/>
        </p:nvSpPr>
        <p:spPr>
          <a:xfrm rot="20062282">
            <a:off x="4177533" y="4218727"/>
            <a:ext cx="356839" cy="512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8"/>
            <a:ext cx="9144000" cy="5750466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&lt;select id="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selectAllArticlesList</a:t>
            </a:r>
            <a:r>
              <a:rPr lang="en-US" altLang="ko-KR" sz="1200" b="1">
                <a:latin typeface="한컴산뜻돋움"/>
                <a:ea typeface="한컴산뜻돋움"/>
              </a:rPr>
              <a:t>" parameterType="java.util.Map" resultMap="articlesResult"&gt;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&lt;![CDATA[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SELECT * FROM (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select ROWNUM  as recNum,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                     lvl,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                     articleNO,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                     parentNO,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                     title,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                     id,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                     writeDate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                           from (select LEVEL as LVL,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								articleNO,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								parentNO,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								title,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								id,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								writeDate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							   from t_board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							   START WITH  parentNO=0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							   CONNECT BY PRIOR articleNO = parentNO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									   ORDER SIBLINGS BY articleNO DESC)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)                      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		where recNum between(#{section}-1)*100+(#{pageNum}-1)*10+1 and (#{section}-1)*100+#{pageNum}*10                       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              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    ]]&gt;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&lt;/select&gt;</a:t>
            </a:r>
          </a:p>
          <a:p>
            <a:pPr>
              <a:defRPr/>
            </a:pPr>
            <a:endParaRPr lang="en-US" altLang="ko-KR" sz="12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&lt;select id="</a:t>
            </a:r>
            <a:r>
              <a:rPr lang="en-US" altLang="ko-KR" sz="1200" b="1">
                <a:solidFill>
                  <a:srgbClr val="FF0000"/>
                </a:solidFill>
                <a:latin typeface="한컴산뜻돋움"/>
                <a:ea typeface="한컴산뜻돋움"/>
              </a:rPr>
              <a:t>selectTotArticles</a:t>
            </a:r>
            <a:r>
              <a:rPr lang="en-US" altLang="ko-KR" sz="1200" b="1">
                <a:latin typeface="한컴산뜻돋움"/>
                <a:ea typeface="한컴산뜻돋움"/>
              </a:rPr>
              <a:t>" resultType="int"&gt;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&lt;![CDATA[  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	select count(articleNO) from t_board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	 ]]&gt;</a:t>
            </a:r>
          </a:p>
          <a:p>
            <a:pPr>
              <a:defRPr/>
            </a:pPr>
            <a:r>
              <a:rPr lang="en-US" altLang="ko-KR" sz="1200" b="1">
                <a:latin typeface="한컴산뜻돋움"/>
                <a:ea typeface="한컴산뜻돋움"/>
              </a:rPr>
              <a:t>	&lt;/select&gt;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51362" y="476613"/>
            <a:ext cx="1946412" cy="35968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board.xml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633" y="476614"/>
            <a:ext cx="2267364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페이징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0" y="0"/>
            <a:ext cx="9144000" cy="953228"/>
          </a:xfrm>
          <a:prstGeom prst="flowChartProcess">
            <a:avLst/>
          </a:prstGeom>
          <a:solidFill>
            <a:srgbClr val="D8BEE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12639" y="2724978"/>
            <a:ext cx="251501" cy="359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953227"/>
            <a:ext cx="9144000" cy="587429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&lt;%@ page language="java" contentType="text/html; charset=UTF-8"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pageEncoding="UTF-8"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isELIgnored="false" %&gt;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&lt;%@ taglib prefix="fmt" uri="http://java.sun.com/jsp/jstl/fmt" %&gt;    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&lt;%@ taglib prefix="c" uri="http://java.sun.com/jsp/jstl/core" %&gt;</a:t>
            </a:r>
          </a:p>
          <a:p>
            <a:pPr>
              <a:defRPr/>
            </a:pP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&lt;c:set var="contextPath"  value="${pageContext.request.contextPath}"  /&gt;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&lt;c:set var="articlesList"  value="${articlesMap.articlesList}"  /&gt;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&lt;c:set var="section"  value="${articlesMap.section}"  /&gt;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&lt;c:set var="pageNum"  value="${articlesMap.pageNum}"  /&gt;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&lt;c:set var="totArticles"  value="${articlesMap.totArticles}"  /&gt;</a:t>
            </a:r>
          </a:p>
          <a:p>
            <a:pPr>
              <a:defRPr/>
            </a:pPr>
            <a:r>
              <a:rPr lang="ko-KR" altLang="en-US" sz="1000" b="1">
                <a:latin typeface="한컴산뜻돋움"/>
                <a:ea typeface="한컴산뜻돋움"/>
              </a:rPr>
              <a:t>            </a:t>
            </a:r>
            <a:r>
              <a:rPr lang="en-US" altLang="ko-KR" sz="1000" b="1">
                <a:latin typeface="한컴산뜻돋움"/>
                <a:ea typeface="한컴산뜻돋움"/>
              </a:rPr>
              <a:t>:</a:t>
            </a:r>
            <a:r>
              <a:rPr lang="ko-KR" altLang="en-US" sz="1000" b="1">
                <a:latin typeface="한컴산뜻돋움"/>
                <a:ea typeface="한컴산뜻돋움"/>
              </a:rPr>
              <a:t>                    </a:t>
            </a:r>
            <a:r>
              <a:rPr lang="en-US" altLang="ko-KR" sz="1000" b="1">
                <a:latin typeface="한컴산뜻돋움"/>
                <a:ea typeface="한컴산뜻돋움"/>
              </a:rPr>
              <a:t>:</a:t>
            </a:r>
          </a:p>
          <a:p>
            <a:pPr>
              <a:defRPr/>
            </a:pPr>
            <a:endParaRPr lang="en-US" altLang="ko-KR" sz="1000" b="1">
              <a:latin typeface="한컴산뜻돋움"/>
              <a:ea typeface="한컴산뜻돋움"/>
            </a:endParaRP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&lt;c:when test="${not empty articlesList }" 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&lt;c:forEach  var="article" items="${articlesList }" varStatus="articleNum" 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&lt;tr align="center"&gt;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&lt;td width="5%"&gt;${articleNum.count}&lt;/td&gt;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&lt;td width="10%"&gt;${article.id }&lt;/td&gt;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&lt;td align='left'  width="35%"&gt;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&lt;span style="padding-right:30px"&gt;&lt;/span&gt;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&lt;c:choose&gt;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   &lt;c:when test='${article.level &gt; 1 }'&gt;  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      &lt;c:forEach begin="1" end="${article.level }" step="1"&gt;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           &lt;span style="padding-left:10px"&gt;&lt;/span&gt;    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      &lt;/c:forEach&gt;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      &lt;span style="font-size:12px;"&gt;[답변]&lt;/span&gt;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              &lt;a class='cls1' href="${contextPath}/board/viewArticle.do?articleNO=${article.articleNO}"&gt;${article.title}&lt;/a&gt;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       &lt;/c:when&gt;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       &lt;c:otherwise&gt;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         &lt;a class='cls1' href="${contextPath}/board/viewArticle.do?articleNO=${article.articleNO}"&gt;${article.title }&lt;/a&gt;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       &lt;/c:otherwise&gt;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      &lt;/c:choose&gt;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&lt;/td&gt;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  &lt;td  width="10%"&gt;${article.writeDate}&lt;/td&gt; 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	&lt;/tr&gt;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&lt;/c:forEach&gt;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 &lt;/c:when&gt;</a:t>
            </a:r>
          </a:p>
          <a:p>
            <a:pPr>
              <a:defRPr/>
            </a:pPr>
            <a:r>
              <a:rPr lang="en-US" altLang="ko-KR" sz="1000" b="1">
                <a:latin typeface="한컴산뜻돋움"/>
                <a:ea typeface="한컴산뜻돋움"/>
              </a:rPr>
              <a:t>    &lt;/c:choose&gt;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51362" y="476613"/>
            <a:ext cx="1946412" cy="35968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listArticles.jsp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633" y="476614"/>
            <a:ext cx="2267364" cy="35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페이징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Hanshow Them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211</Words>
  <Application>Microsoft Office PowerPoint</Application>
  <PresentationFormat>화면 슬라이드 쇼(4:3)</PresentationFormat>
  <Paragraphs>159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한컴산뜻돋움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daewo</dc:creator>
  <cp:lastModifiedBy>Jong00</cp:lastModifiedBy>
  <cp:revision>934</cp:revision>
  <dcterms:created xsi:type="dcterms:W3CDTF">2020-08-13T06:55:35Z</dcterms:created>
  <dcterms:modified xsi:type="dcterms:W3CDTF">2023-01-16T00:44:59Z</dcterms:modified>
  <cp:contentStatus>화면 슬라이드 쇼(4:3)</cp:contentStatus>
  <cp:version/>
</cp:coreProperties>
</file>