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handoutMasterIdLst>
    <p:handoutMasterId r:id="rId3"/>
  </p:handoutMasterIdLst>
  <p:sldIdLst>
    <p:sldId id="258" r:id="rId4"/>
    <p:sldId id="363" r:id="rId5"/>
    <p:sldId id="426" r:id="rId6"/>
    <p:sldId id="430" r:id="rId7"/>
    <p:sldId id="431" r:id="rId8"/>
    <p:sldId id="428" r:id="rId9"/>
    <p:sldId id="427" r:id="rId10"/>
    <p:sldId id="432" r:id="rId11"/>
    <p:sldId id="433" r:id="rId12"/>
    <p:sldId id="434" r:id="rId13"/>
    <p:sldId id="435" r:id="rId14"/>
    <p:sldId id="436" r:id="rId15"/>
    <p:sldId id="437" r:id="rId16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523"/>
    <p:restoredTop sz="95079"/>
  </p:normalViewPr>
  <p:slideViewPr>
    <p:cSldViewPr snapToGrid="0" snapToObjects="1">
      <p:cViewPr>
        <p:scale>
          <a:sx n="83" d="100"/>
          <a:sy n="83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  <a:endParaRPr lang="ko-KR" altLang="en-US" b="1">
              <a:solidFill>
                <a:srgbClr val="783e94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2.</a:t>
            </a:r>
            <a:r>
              <a:rPr lang="ko-KR" altLang="en-US" b="1">
                <a:solidFill>
                  <a:srgbClr val="ff0000"/>
                </a:solidFill>
              </a:rPr>
              <a:t> 답글</a:t>
            </a:r>
            <a:endParaRPr lang="ko-KR" altLang="en-US" b="1">
              <a:solidFill>
                <a:srgbClr val="783e94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3.</a:t>
            </a:r>
            <a:r>
              <a:rPr lang="ko-KR" altLang="en-US" b="1">
                <a:solidFill>
                  <a:srgbClr val="783e94"/>
                </a:solidFill>
              </a:rPr>
              <a:t> 글수정</a:t>
            </a:r>
            <a:endParaRPr lang="ko-KR" altLang="en-US" b="1">
              <a:solidFill>
                <a:srgbClr val="783e9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28262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int articleNO = boardService.addNewArticle(articleMap);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(ImageVO imageVO : imageFileList)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imageFileName = imageVO.getImageFileName();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File srcFile = new File(ARTICLE_IMAGE_REPO + "\\" + "temp" + "\\" + imageFileName);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File destDir = new File(ARTICLE_IMAGE_REPO + "\\" + 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// destDir.mkdirs();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FileUtils.moveFileToDirectory(srcFile, destDir, true);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0072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//다중 파일 업로드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insertNewImage(Map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(Integer)articleMap.get("articleNO");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if(imageFileList != null &amp;&amp; imageFileList.size() != 0)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for(ImageVO imageVO : imageFileList){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imageVO.setImageFileNO(++imageFileNO);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sqlSession.insert("mapper.board.insertNewImage",imageFileList);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5597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fn_reply_form(isLogOn, url, parentNO){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//		 alert("parentNO : " + parentNO 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if(isLogOn != '' &amp;&amp; isLogOn != 'false'){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var form = document.createElement("form");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form.setAttribute("method", "post");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form.setAttribute("action", url);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var parentNOInput = document.createElement("input");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parentNOInput.setAttribute("type","hidden");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parentNOInput.setAttribute("name","parentNO");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parentNOInput.setAttribute("value", parentNO);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form.appendChild(parentNOInput);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     document.body.appendChild(form);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form.submit();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}else{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alert("로그인 후 글쓰기가 가능합니다.");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location.href="${contextPath}/member/loginForm.do?action=/board/replyForm.do&amp;parentNO="+parentNO;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viewArticles.jsp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3242815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미리 로그인 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1882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"/board/*Form.do", method = {RequestMethod.GET , RequestMethod.POST})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ModelAndView form(@RequestParam(value="parentNO", required=false) String parentNO,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            HttpServletRequest request, HttpServletResponse response)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viewName = (String) request.getAttribute("viewName");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if(viewName.equals("/board/replyForm"))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HttpSession session = 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if(parentNO != null)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session.setAttribute("parentNO", parentNO);  //미리 로그인 후, 답글 쓰기 클릭 시 부모글번호를 세션에 저장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mav.setViewName(viewName);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8"/>
            <a:ext cx="9144000" cy="561711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 function fn_reply_form</a:t>
            </a:r>
            <a:r>
              <a:rPr lang="en-US" altLang="ko-KR" sz="1100" b="1">
                <a:latin typeface="한컴산뜻돋움"/>
                <a:ea typeface="한컴산뜻돋움"/>
              </a:rPr>
              <a:t>(isLogOn, url, parentNO){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//		 alert("parentNO : " + parentNO )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 if(isLogOn != '' &amp;&amp; isLogOn != 'false'){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      </a:t>
            </a:r>
            <a:r>
              <a:rPr lang="en-US" altLang="ko-KR" sz="1100" b="1">
                <a:latin typeface="한컴산뜻돋움"/>
                <a:ea typeface="한컴산뜻돋움"/>
              </a:rPr>
              <a:t>		 var form = document.createElement("form");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</a:t>
            </a:r>
            <a:r>
              <a:rPr lang="ko-KR" altLang="en-US" sz="1100" b="1">
                <a:latin typeface="한컴산뜻돋움"/>
                <a:ea typeface="한컴산뜻돋움"/>
              </a:rPr>
              <a:t>   </a:t>
            </a:r>
            <a:r>
              <a:rPr lang="en-US" altLang="ko-KR" sz="1100" b="1">
                <a:latin typeface="한컴산뜻돋움"/>
                <a:ea typeface="한컴산뜻돋움"/>
              </a:rPr>
              <a:t>	 form.setAttribute("method", "post");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	 </a:t>
            </a:r>
            <a:r>
              <a:rPr lang="ko-KR" altLang="en-US" sz="1100" b="1">
                <a:latin typeface="한컴산뜻돋움"/>
                <a:ea typeface="한컴산뜻돋움"/>
              </a:rPr>
              <a:t>   </a:t>
            </a:r>
            <a:r>
              <a:rPr lang="en-US" altLang="ko-KR" sz="1100" b="1">
                <a:latin typeface="한컴산뜻돋움"/>
                <a:ea typeface="한컴산뜻돋움"/>
              </a:rPr>
              <a:t>form.setAttribute("action", url);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var parentNOInput = document.createElement("input");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parentNOInput.setAttribute("type","hidden");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parentNOInput.setAttribute("name","parentNO");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parentNOInput.setAttribute("value", parentNO);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	 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 form.appendChild(parentNOInput);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   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document.body.appendChild(form);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	 </a:t>
            </a:r>
            <a:r>
              <a:rPr lang="ko-KR" altLang="en-US" sz="1100" b="1">
                <a:latin typeface="한컴산뜻돋움"/>
                <a:ea typeface="한컴산뜻돋움"/>
              </a:rPr>
              <a:t>  </a:t>
            </a:r>
            <a:r>
              <a:rPr lang="en-US" altLang="ko-KR" sz="1100" b="1">
                <a:latin typeface="한컴산뜻돋움"/>
                <a:ea typeface="한컴산뜻돋움"/>
              </a:rPr>
              <a:t>form.submit();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}else{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</a:t>
            </a: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latin typeface="한컴산뜻돋움"/>
                <a:ea typeface="한컴산뜻돋움"/>
              </a:rPr>
              <a:t>    alert("로그인 후 글쓰기가 가능합니다.");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   location.href="${contextPath}/member/loginForm.do?action=/board/replyForm.do&amp;parentNO="+parentNO;</a:t>
            </a:r>
            <a:endParaRPr lang="en-US" altLang="ko-KR" sz="11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	  }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}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                     </a:t>
            </a:r>
            <a:r>
              <a:rPr lang="en-US" altLang="ko-KR" sz="1100" b="1">
                <a:latin typeface="한컴산뜻돋움"/>
                <a:ea typeface="한컴산뜻돋움"/>
              </a:rPr>
              <a:t>:</a:t>
            </a:r>
            <a:r>
              <a:rPr lang="ko-KR" altLang="en-US" sz="1100" b="1">
                <a:latin typeface="한컴산뜻돋움"/>
                <a:ea typeface="한컴산뜻돋움"/>
              </a:rPr>
              <a:t>                           </a:t>
            </a:r>
            <a:r>
              <a:rPr lang="en-US" altLang="ko-KR" sz="1100" b="1">
                <a:latin typeface="한컴산뜻돋움"/>
                <a:ea typeface="한컴산뜻돋움"/>
              </a:rPr>
              <a:t>: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&lt;tr  id="tr_btn"    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onClick="fn_enable()"&gt;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&lt;input type=button value="리스트로 돌아가기"  onClick="backToList(this.form)"&gt;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&lt;input type=button value="답글쓰기"  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onClick="fn_reply_form(</a:t>
            </a:r>
            <a:r>
              <a:rPr lang="en-US" altLang="ko-KR" sz="1100" b="1">
                <a:solidFill>
                  <a:schemeClr val="tx1"/>
                </a:solidFill>
                <a:latin typeface="한컴산뜻돋움"/>
                <a:ea typeface="한컴산뜻돋움"/>
              </a:rPr>
              <a:t>'${isLogOn}', '${contextPath}/board/replyForm.do', ${article.articleNO}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)"&gt;</a:t>
            </a:r>
            <a:endParaRPr lang="en-US" altLang="ko-KR" sz="11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&lt;/td&gt;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&lt;/tr&gt;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답글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355971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"/member/*Form.do", method =  RequestMethod.GET)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ModelAndView form(@RequestParam(value= "result", required=false) String result,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  @RequestParam(value= "action", required=false) String action,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@RequestParam(value= "parentNO", required=false) String parentNO,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       HttpServletRequest request,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       HttpServletResponse response)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viewName = (String)request.getAttribute("viewName");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session = 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session.setAttribute("action", action);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if(parentNO != null) {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//답글쓰기로 로그인 시</a:t>
            </a:r>
            <a:endParaRPr lang="en-US" altLang="ko-KR" sz="12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session.setAttribute("parentNO", parentNO);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//get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방식으로 전달된 부모글을 세션에 바인딩한다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  <a:endParaRPr lang="ko-KR" altLang="en-US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mav.addObject("result",result);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mav.setViewName(viewName);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716036" y="476613"/>
            <a:ext cx="3313042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MemberControllerImpl.java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    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로그인 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556949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"/member/login.do", method = RequestMethod.POST)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login(@ModelAttribute("member") MemberVO member,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              RedirectAttributes rAttr,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                  HttpServletRequest request, HttpServletResponse response)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ModelAndView mav = new ModelAndView();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memberVO = memberService.login(member);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if(memberVO != null)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HttpSession session = 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session.setAttribute("member", memberVO);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session.setAttribute("isLogOn", true);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//mav.setViewName("redirect:/member/listMembers.do");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String action = (String)session.getAttribute("action");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session.removeAttribute("action");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if(action!= null)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if(action.equals("/board/replyForm.do"))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	mav.setViewName("redirect:"+action);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}else if(action.equals("/board/articleForm.do"))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	mav.setViewName("redirect:"+action);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mav.setViewName("redirect:/member/listMembers.do");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rAttr.addAttribute("result","loginFailed");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mav.setViewName("redirect:/member/loginForm.do");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return mav;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716036" y="476613"/>
            <a:ext cx="3313042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MemberControllerImpl.java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    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로그인 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300726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"/board/*Form.do", method = {RequestMethod.GET , RequestMethod.POST})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ModelAndView form(@RequestParam(value="parentNO", required=false) String parentNO,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            HttpServletRequest request, HttpServletResponse response)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viewName = (String) request.getAttribute("viewName");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if(viewName.equals("/board/replyForm"))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HttpSession session = 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if(parentNO != null)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session.setAttribute("parentNO", parentNO);  //미리 로그인 후, 답글 쓰기 클릭 시 부모글번호를 세션에 저장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mav.setViewName(viewName);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7"/>
            <a:ext cx="9144000" cy="575046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function readURL(input, index)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if (input.files &amp;&amp; input.files[0])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var reader = new FileReader();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reader.onload = function (e)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$('#preview' + index).attr('src', e.target.result);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reader.readAsDataURL(input.files[0]);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function backToList(obj){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obj.action="${contextPath}/board/listArticles.do";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obj.submit();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var cnt=1;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function fn_addFile(){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cnt++;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innerHtml = "";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innerHtml +='&lt;tr  width=100%  align=center&gt;';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innerHtml +='&lt;td &gt;'+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						"&lt;input  type=file  name='file" + cnt + "'  onchange='readURL(this,"+ cnt + ")'   /&gt;"+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					'&lt;/td&gt;';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innerHtml +='&lt;td&gt;'+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"&lt;img  id='preview" + cnt + "''   width=640 height=480/&gt;"+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                	'&lt;/td&gt;';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innerHtml +='&lt;/tr&gt;';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$("#tb_newImage").append(innerHtml);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&lt;title&gt;답글쓰기창&lt;/title&gt;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11633" y="476614"/>
            <a:ext cx="5797826" cy="6359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(file input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미리보기 이미지 태그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img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추가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751362" y="476613"/>
            <a:ext cx="2277717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replyForm.jsp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8"/>
            <a:ext cx="9144000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&lt;body&gt;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&lt;h1 style="text-align:center"&gt;답글쓰기&lt;/h1&gt;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&lt;form name="articleForm" method="post" 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action="${contextPath}/board/addNewArticle.do"   </a:t>
            </a:r>
            <a:r>
              <a:rPr lang="en-US" altLang="ko-KR" sz="1000" b="1">
                <a:latin typeface="한컴산뜻돋움"/>
                <a:ea typeface="한컴산뜻돋움"/>
              </a:rPr>
              <a:t>enctype="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multipart/form-data</a:t>
            </a:r>
            <a:r>
              <a:rPr lang="en-US" altLang="ko-KR" sz="1000" b="1">
                <a:latin typeface="한컴산뜻돋움"/>
                <a:ea typeface="한컴산뜻돋움"/>
              </a:rPr>
              <a:t>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&lt;table border="0"  align="center"&gt;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	&lt;td align="right"&gt; 작성자&lt;/td&gt;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	&lt;td colspan=2  align="center"&gt;${member.name }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 &lt;td align="right"&gt;글제목&lt;/td&gt;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 &lt;td colspan="2"&gt;&lt;input type="text" size="67"  maxlength="500" name="title"  placeholder="글제목"/&gt;&lt;/td&gt;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		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&lt;td align="right" valign="top"&gt;&lt;br&gt;글내용&lt;/td&gt;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&lt;td colspan=2&gt;&lt;textarea name="content" rows="20" cols="100" maxlength="4000" placeholder="이곳에 글을 쓰세요."&gt;&lt;/textarea&gt;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&lt;td align="right"&gt;이미지파일 첨부&lt;/td&gt;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&lt;td&gt; &lt;input type="file" name="imageFileName"  onchange="readURL(this, 0);" /&gt;&lt;/td&gt;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&lt;td&gt;&lt;img  id="preview0" src="#"   width=640px height=480px  /&gt;&lt;/td&gt;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&lt;td colspan="3"&gt;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 &lt;table width="100%"  border="0"  id="tb_newImage"&gt;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 &lt;/table&gt;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&lt;tr height="200px"&gt;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&lt;td colspan="3"&gt; 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&lt;tr&gt;	   		  		  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  &lt;td align="right"&gt;이미지파일 첨부&lt;/td&gt;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&lt;td align="left"  colspan="2" &gt; &lt;input type="button" value="새 이미지 파일 추가하기"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onClick="fn_addFile()"/</a:t>
            </a:r>
            <a:r>
              <a:rPr lang="en-US" altLang="ko-KR" sz="1000" b="1">
                <a:latin typeface="한컴산뜻돋움"/>
                <a:ea typeface="한컴산뜻돋움"/>
              </a:rPr>
              <a:t>&gt;&lt;/td&gt;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&lt;/tr&gt;</a:t>
            </a: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751362" y="476613"/>
            <a:ext cx="2277717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replyForm.jsp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1882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글 추가하기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"/board/addNewArticle.do", method = RequestMethod.POST)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addNewArticle</a:t>
            </a:r>
            <a:r>
              <a:rPr lang="en-US" altLang="ko-KR" sz="1200" b="1">
                <a:latin typeface="한컴산뜻돋움"/>
                <a:ea typeface="한컴산뜻돋움"/>
              </a:rPr>
              <a:t>(MultipartHttpServletRequest multipartRequest, HttpServletResponse response)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imageFileName = null;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 articleMap = new HashMap();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value = multipartRequest.getParameter(name);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articleMap.put(name, value);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글 추가하기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"/board/addNewArticle.do", method = RequestMethod.POST)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// 로그인 시 세션에 저장된 회원 정보에서 글쓴이 아이디를 얻어와서 Map에 저장합니다.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session = multipartRequest.getSession();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MemberVO memberVO = (MemberVO) session.getAttribute("member");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id = memberVO.getId();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articleMap.put("id", id);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String parentNO = (String)session.getAttribute("parentNO")  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articleMap.put("parentNO" , (parentNO == null ? 0 : parentNO));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upload(multipartRequest);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(String fileName : fileList)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imageVO.setImageFileName(fileName);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imageFileList.add(imageVO);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articleMap.put("imageFileList", imageFileList);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답글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870</ep:Words>
  <ep:PresentationFormat/>
  <ep:Paragraphs>287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2020-08-13T06:55:35.795</dcterms:created>
  <dc:creator>daewo</dc:creator>
  <cp:lastModifiedBy>daewo</cp:lastModifiedBy>
  <dcterms:modified xsi:type="dcterms:W3CDTF">2022-03-22T01:00:15.214</dcterms:modified>
  <cp:revision>967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