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3"/>
    <p:restoredTop sz="95079"/>
  </p:normalViewPr>
  <p:slideViewPr>
    <p:cSldViewPr snapToGrid="0" snapToObjects="1">
      <p:cViewPr varScale="1">
        <p:scale>
          <a:sx n="91" d="100"/>
          <a:sy n="91" d="100"/>
        </p:scale>
        <p:origin x="114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034" y="84184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42156" y="1306125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83E94"/>
                </a:solidFill>
              </a:rPr>
              <a:t>1.</a:t>
            </a:r>
            <a:r>
              <a:rPr lang="ko-KR" altLang="en-US" b="1" dirty="0">
                <a:solidFill>
                  <a:srgbClr val="783E94"/>
                </a:solidFill>
              </a:rPr>
              <a:t> </a:t>
            </a:r>
            <a:r>
              <a:rPr lang="ko-KR" altLang="en-US" b="1" dirty="0" err="1">
                <a:solidFill>
                  <a:srgbClr val="783E94"/>
                </a:solidFill>
              </a:rPr>
              <a:t>페이징</a:t>
            </a:r>
            <a:endParaRPr lang="ko-KR" altLang="en-US" b="1" dirty="0">
              <a:solidFill>
                <a:srgbClr val="783E94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800080"/>
                </a:solidFill>
              </a:rPr>
              <a:t>2.</a:t>
            </a:r>
            <a:r>
              <a:rPr lang="ko-KR" altLang="en-US" b="1" dirty="0">
                <a:solidFill>
                  <a:srgbClr val="800080"/>
                </a:solidFill>
              </a:rPr>
              <a:t> 답글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3.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글수정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406" y="2795632"/>
            <a:ext cx="6388355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수정</a:t>
            </a:r>
            <a:r>
              <a:rPr lang="en-US" altLang="ko-KR" sz="1600" b="1" dirty="0"/>
              <a:t>-1. (</a:t>
            </a:r>
            <a:r>
              <a:rPr lang="ko-KR" altLang="en-US" sz="1600" b="1" dirty="0" err="1"/>
              <a:t>글수정과</a:t>
            </a:r>
            <a:r>
              <a:rPr lang="ko-KR" altLang="en-US" sz="1600" b="1" dirty="0"/>
              <a:t> 기존 이미지 수정</a:t>
            </a:r>
            <a:r>
              <a:rPr lang="en-US" altLang="ko-KR" sz="1600" b="1" dirty="0" smtClean="0"/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</a:rPr>
              <a:t>수정</a:t>
            </a:r>
            <a:r>
              <a:rPr lang="en-US" altLang="ko-KR" sz="1600" b="1" dirty="0">
                <a:solidFill>
                  <a:srgbClr val="000000"/>
                </a:solidFill>
              </a:rPr>
              <a:t>-2. (</a:t>
            </a:r>
            <a:r>
              <a:rPr lang="ko-KR" altLang="en-US" sz="1600" b="1" dirty="0">
                <a:solidFill>
                  <a:srgbClr val="000000"/>
                </a:solidFill>
              </a:rPr>
              <a:t>이미지 없는 글에 이미지 추가하기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</a:rPr>
              <a:t>수정</a:t>
            </a:r>
            <a:r>
              <a:rPr lang="en-US" altLang="ko-KR" sz="1600" b="1" dirty="0">
                <a:solidFill>
                  <a:srgbClr val="000000"/>
                </a:solidFill>
              </a:rPr>
              <a:t>-3. (</a:t>
            </a:r>
            <a:r>
              <a:rPr lang="ko-KR" altLang="en-US" sz="1600" b="1" dirty="0">
                <a:solidFill>
                  <a:srgbClr val="000000"/>
                </a:solidFill>
              </a:rPr>
              <a:t>이미지 있는 글에 이미지 추가하기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</a:rPr>
              <a:t>수정</a:t>
            </a:r>
            <a:r>
              <a:rPr lang="en-US" altLang="ko-KR" sz="1600" b="1" dirty="0">
                <a:solidFill>
                  <a:srgbClr val="000000"/>
                </a:solidFill>
              </a:rPr>
              <a:t>-4. (</a:t>
            </a:r>
            <a:r>
              <a:rPr lang="ko-KR" altLang="en-US" sz="1600" b="1" dirty="0">
                <a:solidFill>
                  <a:srgbClr val="000000"/>
                </a:solidFill>
              </a:rPr>
              <a:t>이미지 있는 글에 기본 수정과 </a:t>
            </a:r>
            <a:r>
              <a:rPr lang="ko-KR" altLang="en-US" sz="1600" b="1" dirty="0" err="1">
                <a:solidFill>
                  <a:srgbClr val="000000"/>
                </a:solidFill>
              </a:rPr>
              <a:t>새이미지</a:t>
            </a:r>
            <a:r>
              <a:rPr lang="ko-KR" altLang="en-US" sz="1600" b="1" dirty="0">
                <a:solidFill>
                  <a:srgbClr val="000000"/>
                </a:solidFill>
              </a:rPr>
              <a:t> 추가하기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</a:rPr>
              <a:t>수정</a:t>
            </a:r>
            <a:r>
              <a:rPr lang="en-US" altLang="ko-KR" sz="1600" b="1" dirty="0">
                <a:solidFill>
                  <a:srgbClr val="000000"/>
                </a:solidFill>
              </a:rPr>
              <a:t>-5. (</a:t>
            </a:r>
            <a:r>
              <a:rPr lang="ko-KR" altLang="en-US" sz="1600" b="1" dirty="0">
                <a:solidFill>
                  <a:srgbClr val="000000"/>
                </a:solidFill>
              </a:rPr>
              <a:t>기존 글의 이미지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삭제하기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)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함초롬돋움</vt:lpstr>
      <vt:lpstr>Arial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BIG603-09</cp:lastModifiedBy>
  <cp:revision>1049</cp:revision>
  <dcterms:created xsi:type="dcterms:W3CDTF">2020-08-13T06:55:35Z</dcterms:created>
  <dcterms:modified xsi:type="dcterms:W3CDTF">2023-03-27T05:12:10Z</dcterms:modified>
  <cp:contentStatus>화면 슬라이드 쇼(4:3)</cp:contentStatus>
  <cp:version/>
</cp:coreProperties>
</file>