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8" r:id="rId2"/>
    <p:sldId id="363" r:id="rId3"/>
    <p:sldId id="438" r:id="rId4"/>
    <p:sldId id="431" r:id="rId5"/>
    <p:sldId id="439" r:id="rId6"/>
    <p:sldId id="440" r:id="rId7"/>
    <p:sldId id="432" r:id="rId8"/>
    <p:sldId id="433" r:id="rId9"/>
    <p:sldId id="434" r:id="rId10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3"/>
    <p:restoredTop sz="95079"/>
  </p:normalViewPr>
  <p:slideViewPr>
    <p:cSldViewPr snapToGrid="0" snapToObjects="1">
      <p:cViewPr varScale="1">
        <p:scale>
          <a:sx n="91" d="100"/>
          <a:sy n="91" d="100"/>
        </p:scale>
        <p:origin x="1146" y="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800080"/>
                </a:solidFill>
              </a:rPr>
              <a:t>2.</a:t>
            </a:r>
            <a:r>
              <a:rPr lang="ko-KR" altLang="en-US" b="1">
                <a:solidFill>
                  <a:srgbClr val="800080"/>
                </a:solidFill>
              </a:rPr>
              <a:t> 답글</a:t>
            </a:r>
            <a:endParaRPr lang="ko-KR" altLang="en-US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FF0000"/>
                </a:solidFill>
              </a:rPr>
              <a:t>3.</a:t>
            </a:r>
            <a:r>
              <a:rPr lang="ko-KR" altLang="en-US" b="1">
                <a:solidFill>
                  <a:srgbClr val="FF0000"/>
                </a:solidFill>
              </a:rPr>
              <a:t> 글수정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410264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function 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obj </a:t>
            </a:r>
            <a:r>
              <a:rPr lang="en-US" altLang="ko-KR" sz="1100" b="1">
                <a:latin typeface="한컴산뜻돋움"/>
                <a:ea typeface="한컴산뜻돋움"/>
              </a:rPr>
              <a:t>){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document.getElementById("i_title").disabled=false;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document.getElementById("i_content").disabled=false;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document.getElementById("tr_btn_modify").style.display="block";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	 document.getElementById("tr_btn").style.display="none";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	 $(".tr_modEnable").css('visibility', 'visible');</a:t>
            </a: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}</a:t>
            </a: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1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&lt;tr  id="tr_btn"    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&lt;td colspan="2" align="center"&gt;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       &lt;c:if test="${member.id == article.id }"&gt;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value="수정하기" onClick="</a:t>
            </a:r>
            <a:r>
              <a:rPr lang="en-US" altLang="ko-KR" sz="1100" b="1">
                <a:solidFill>
                  <a:srgbClr val="0000FF"/>
                </a:solidFill>
                <a:latin typeface="한컴산뜻돋움"/>
                <a:ea typeface="한컴산뜻돋움"/>
              </a:rPr>
              <a:t>fn_enable</a:t>
            </a:r>
            <a:r>
              <a:rPr lang="en-US" altLang="ko-KR" sz="1100" b="1">
                <a:latin typeface="한컴산뜻돋움"/>
                <a:ea typeface="한컴산뜻돋움"/>
              </a:rPr>
              <a:t>(</a:t>
            </a:r>
            <a:r>
              <a:rPr lang="en-US" altLang="ko-KR" sz="1100" b="1">
                <a:solidFill>
                  <a:srgbClr val="FF0000"/>
                </a:solidFill>
                <a:latin typeface="한컴산뜻돋움"/>
                <a:ea typeface="한컴산뜻돋움"/>
              </a:rPr>
              <a:t>this.form</a:t>
            </a:r>
            <a:r>
              <a:rPr lang="en-US" altLang="ko-KR" sz="1100" b="1">
                <a:latin typeface="한컴산뜻돋움"/>
                <a:ea typeface="한컴산뜻돋움"/>
              </a:rPr>
              <a:t>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  &lt;input type=button value="삭제하기" onClick="fn_remove_article('${contextPath}/board/removeArticle.do', ${article.articleNO})"&gt;</a:t>
            </a:r>
          </a:p>
          <a:p>
            <a:pPr>
              <a:defRPr/>
            </a:pPr>
            <a:r>
              <a:rPr lang="en-US" altLang="ko-KR" sz="1100" b="1">
                <a:latin typeface="한컴산뜻돋움"/>
                <a:ea typeface="한컴산뜻돋움"/>
              </a:rPr>
              <a:t>	    &lt;/c:if&gt;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수정</a:t>
            </a:r>
            <a:r>
              <a:rPr lang="en-US" altLang="ko-KR"/>
              <a:t>-1. </a:t>
            </a:r>
            <a:r>
              <a:rPr lang="en-US" altLang="ko-KR" sz="1200"/>
              <a:t>(</a:t>
            </a:r>
            <a:r>
              <a:rPr lang="ko-KR" altLang="en-US" sz="1200"/>
              <a:t>글수정과 기존 이미지 수정</a:t>
            </a:r>
            <a:r>
              <a:rPr lang="en-US" altLang="ko-KR" sz="12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623" y="953227"/>
            <a:ext cx="9144001" cy="556949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&lt;tr  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class ="tr_modEnable"</a:t>
            </a:r>
            <a:r>
              <a:rPr lang="en-US" altLang="ko-KR" sz="1000" b="1">
                <a:latin typeface="한컴산뜻돋움"/>
                <a:ea typeface="한컴산뜻돋움"/>
              </a:rPr>
              <a:t>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&lt;td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type="file"  name="imageFileName${status.index }" id="i_imageFileName${status.index }"     onchange="readURL(this, ${status.index });" 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&lt;input  type="button" value="이미지 삭제하기"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       onclick="fn_removeModImage(${item.imageFileNO },  ${item.articleNO }, '${item.imageFileName }', ${status.count })"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		 &lt;/tr&gt;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	</a:t>
            </a: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		 </a:t>
            </a: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&lt;c:if test="${status.last eq true }"&gt;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&lt;c:set var="img_index"  value="${status.count}"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name="pre_img_num" value="${status.count}"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     &lt;input  type= "hidden"   id = "added_img_num"   name="added_img_num"  value="${status.count}"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rgbClr val="0000FF"/>
                </a:solidFill>
                <a:latin typeface="한컴산뜻돋움"/>
                <a:ea typeface="한컴산뜻돋움"/>
              </a:rPr>
              <a:t>				 &lt;/c:if&gt;</a:t>
            </a:r>
            <a:endParaRPr lang="en-US" altLang="ko-KR" sz="10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			&lt;/</a:t>
            </a:r>
            <a:r>
              <a:rPr lang="en-US" altLang="ko-KR" sz="1000" b="1">
                <a:latin typeface="한컴산뜻돋움"/>
                <a:ea typeface="한컴산뜻돋움"/>
              </a:rPr>
              <a:t>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&lt;/c:when&gt;	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&lt;c:otherwise&gt;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&lt;c:set var="img_index"  value="${0}" /&gt;</a:t>
            </a: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&lt;input  type= "hidden"   name="pre_img_num" value="${0}" /&gt; &lt;!-- 기존의 이미지수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   &lt;input  type= "hidden"   id = "added_img_num"   name="added_img_num"  value="${0}" /&gt;  &lt;!--   수정시 새로 추가된 이미지 수  --&gt;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  &lt;/c:otherwise&gt;	</a:t>
            </a:r>
          </a:p>
          <a:p>
            <a:pPr>
              <a:defRPr/>
            </a:pPr>
            <a:r>
              <a:rPr lang="en-US" altLang="ko-KR" sz="1000" b="1">
                <a:solidFill>
                  <a:schemeClr val="dk1"/>
                </a:solidFill>
                <a:latin typeface="한컴산뜻돋움"/>
                <a:ea typeface="한컴산뜻돋움"/>
              </a:rPr>
              <a:t> &lt;/c:choose&gt;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&lt;td colspan="2"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&lt;table id="tb_addImage"  align="center"&gt;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&lt;/table&gt;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solidFill>
                  <a:srgbClr val="FF0000"/>
                </a:solidFill>
                <a:latin typeface="한컴산뜻돋움"/>
                <a:ea typeface="한컴산뜻돋움"/>
              </a:rPr>
              <a:t>  &lt;tr class ="tr_modEnable"&gt;</a:t>
            </a: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&lt;td colspan="2"&gt;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&lt;input type="button"   value="이미지 추가"  onclick="fn_addModImage(${img_index})"/&gt;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&lt;/tr&gt;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2931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// 다중 이미지 수정 기능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@RequestMapping(value = "/board/modArticle.do", method = RequestMethod.POST)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@ResponseBody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ResponseEntity modArticle(MultipartHttpServletRequest multipartRequest, HttpServletResponse response)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throws 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multipartRequest.setCharacterEncoding("utf-8");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Map&lt;String, Object&gt; articleMap = new HashMap&lt;String, Object&gt;();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Enumeration enu = multipartRequest.getParameterNames();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while (enu.hasMoreElements())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 name = (String) enu.nextElement();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(name.equals("imageFileNO"))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if (name.equals("oldFileName"))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String[] values = multipartRequest.getParameterValues(name);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values);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 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value = multipartRequest.getParameter(name);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articleMap.put(name, value);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57504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List&lt;String&gt; fileList = uploadModImageFile(multipartRequest); //수정한 이미지 파일을 업로드한다.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added_img_num = Integer.parseInt((String) articleMap.get("added_img_num"));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pre_img_num = Integer.parseInt((String) articleMap.get("pre_img_num"));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new ArrayList&lt;ImageVO&gt;();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modAddimageFileList = new ArrayList&lt;ImageVO&gt;();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if (fileList != null &amp;&amp; fileList.size() != 0)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String[] imageFileNO = (String[]) articleMap.get("imageFileNO");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for (int i = 0; i &lt; added_img_num;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ImageVO imageVO = new ImageVO();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 (i &lt; pre_img_num)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imageVO.setImageFileNO(Integer.parseInt(imageFileNO[i]));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articleMap.put("imageFileList", 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 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imageVO.setImageFileName(fileName);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modAddimageFileList.add(imageVO);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articleMap.put("modAddimageFileList", modAddimageFileList);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}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articleNO = (String) articleMap.get("articleNO");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message;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ResponseEntity resEnt = null;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HttpHeaders responseHeaders = new HttpHeaders();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responseHeaders.add("Content-Type", "text/html; charset=utf-8");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boardService.modArticle(articleMap);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9034" y="3104611"/>
            <a:ext cx="3134725" cy="63680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00FF"/>
                </a:solidFill>
              </a:rPr>
              <a:t>기존의 이미지를 수정해서 첨부한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imageFileList</a:t>
            </a:r>
            <a:r>
              <a:rPr lang="ko-KR" altLang="en-US" sz="1200">
                <a:solidFill>
                  <a:srgbClr val="0000FF"/>
                </a:solidFill>
              </a:rPr>
              <a:t>에</a:t>
            </a:r>
            <a:r>
              <a:rPr lang="en-US" altLang="ko-KR" sz="1200">
                <a:solidFill>
                  <a:srgbClr val="0000FF"/>
                </a:solidFill>
              </a:rPr>
              <a:t>,</a:t>
            </a:r>
            <a:r>
              <a:rPr lang="ko-KR" altLang="en-US" sz="1200">
                <a:solidFill>
                  <a:srgbClr val="0000FF"/>
                </a:solidFill>
              </a:rPr>
              <a:t> 새로 추가한 이미지는</a:t>
            </a:r>
          </a:p>
          <a:p>
            <a:pPr>
              <a:defRPr/>
            </a:pPr>
            <a:r>
              <a:rPr lang="en-US" altLang="ko-KR" sz="1200">
                <a:solidFill>
                  <a:srgbClr val="0000FF"/>
                </a:solidFill>
              </a:rPr>
              <a:t>modAddImageFileList</a:t>
            </a:r>
            <a:r>
              <a:rPr lang="ko-KR" altLang="en-US" sz="1200">
                <a:solidFill>
                  <a:srgbClr val="0000FF"/>
                </a:solidFill>
              </a:rPr>
              <a:t>에 저장한다</a:t>
            </a:r>
            <a:r>
              <a:rPr lang="en-US" altLang="ko-KR" sz="12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6"/>
            <a:ext cx="9144000" cy="410264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public void modArticle(Map articleMap) throws Exception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boardDAO.updateArticle(articleMap);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imageFileList = (List&lt;ImageVO&gt;)articleMap.get("imageFileList");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List&lt;ImageVO&gt; modAddimageFileList = (List&lt;ImageVO&gt;)articleMap.get("modAddimageFileList");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added_img_num = Integer.parseInt((String)articleMap.get("added_img_num"));</a:t>
            </a: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		int pre_img_num = Integer.parseInt((String)articleMap.get("pre_img_num"));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if(pre_img_num &lt; added_img_num) {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   //기존 이미지도 수정하고 새 이미지도 추가한 경우  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boardDAO.updateImageFile(articleMap);  //기존의 이미지를 수정만 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}else if(modAddimageFileList != null &amp;&amp; modAddimageFileList.size() != 0) {  //새 이미지를 추가한 경우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boardDAO.insertModNewImage(articleMap);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solidFill>
                  <a:schemeClr val="dk1"/>
                </a:solidFill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 b="1">
              <a:solidFill>
                <a:schemeClr val="dk1"/>
              </a:solidFill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39216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updateImageFile(Map articleMap) throws DataAccessException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List&lt;ImageVO&gt; imageFileList = (ArrayList)articleMap.get("imageFileList");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articleNO = Integer.parseInt((String)articleMap.get("articleNO"));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for(int i = imageFileList.size()-1; i &gt;= 0; i--){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ImageVO imageVO = imageFileList.get(i);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String imageFileName = imageVO.getImageFileName();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if(imageFileName == null) {  //기존에 이미지를 수정하지 않는 경우 파일명이 null 이므로  수정할 필요가 없다.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imageFileList.remove(i);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제거한다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}else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imageVO.setArticleNO(articleNO);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if(imageFileList != null &amp;&amp; imageFileList.size() != 0) {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sqlSession.update("mapper.board.updateImageFile", imageFileList);  //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수정한 이미지만 갱신한다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501704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try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boardService.modArticle(articleMap);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if (fileList != null &amp;&amp; fileList.size() != 0) { // 수정한 파일들을 차례대로 업로드한다.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for (int i = 0; i &lt; fileList.size(); i++)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String fileName = fileList.get(i);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if (i  &lt; pre_img_num 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String[] oldName = (String[]) articleMap.get("oldFileName");</a:t>
            </a:r>
          </a:p>
          <a:p>
            <a:pPr>
              <a:defRPr/>
            </a:pP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					String oldFileName = oldName[i];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 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//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 기존 이미지 파일명이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oldFileName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map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에서 가져와 삭제한다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.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oldFile = new File(ARTICLE_IMAGE_REPO + "\\" + articleNO + "\\" + oldFileName);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oldFile.delete();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}else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if (fileName != null) {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srcFile = new File(ARTICLE_IMAGE_REPO + "\\" + "temp" + "\\" + fileName);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 destDir = new File(ARTICLE_IMAGE_REPO + "\\" + articleNO);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FileUtils.moveFileToDirectory(srcFile, destDir, true);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}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5"/>
            <a:ext cx="9144000" cy="20928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&lt;td width="150" align="center" bgcolor="#FF9933" 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 이미지${status.count }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&lt;td&gt;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		     &lt;input  type= "hidden"   name="oldFileName" value="${item.imageFileName }" /&gt;</a:t>
            </a: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 &lt;input  type= "hidden"   name="imageFileNO" value="${item.imageFileNO }" /&gt;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 &lt;img src="${contextPath}/download.do?articleNO=${article.articleNO}&amp;imageFileName=${item.imageFileName}" id="preview${status.index }"  /&gt;&lt;br&gt;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 &lt;/td&gt;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  &lt;/tr&gt;  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viewArticle.jsp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633" y="476614"/>
            <a:ext cx="4688302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-1.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글수정과 기존 이미지 수정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화면 슬라이드 쇼(4:3)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한컴산뜻돋움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BIG603-09</cp:lastModifiedBy>
  <cp:revision>1049</cp:revision>
  <dcterms:created xsi:type="dcterms:W3CDTF">2020-08-13T06:55:35Z</dcterms:created>
  <dcterms:modified xsi:type="dcterms:W3CDTF">2023-03-27T06:08:29Z</dcterms:modified>
  <cp:contentStatus>화면 슬라이드 쇼(4:3)</cp:contentStatus>
  <cp:version/>
</cp:coreProperties>
</file>