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258" r:id="rId2"/>
    <p:sldId id="363" r:id="rId3"/>
    <p:sldId id="438" r:id="rId4"/>
    <p:sldId id="431" r:id="rId5"/>
    <p:sldId id="439" r:id="rId6"/>
    <p:sldId id="440" r:id="rId7"/>
    <p:sldId id="432" r:id="rId8"/>
    <p:sldId id="433" r:id="rId9"/>
    <p:sldId id="434" r:id="rId10"/>
    <p:sldId id="441" r:id="rId11"/>
    <p:sldId id="442" r:id="rId12"/>
    <p:sldId id="443" r:id="rId13"/>
    <p:sldId id="444" r:id="rId14"/>
    <p:sldId id="445" r:id="rId15"/>
    <p:sldId id="446" r:id="rId16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3"/>
    <p:restoredTop sz="95079"/>
  </p:normalViewPr>
  <p:slideViewPr>
    <p:cSldViewPr snapToGrid="0" snapToObjects="1">
      <p:cViewPr varScale="1">
        <p:scale>
          <a:sx n="91" d="100"/>
          <a:sy n="91" d="100"/>
        </p:scale>
        <p:origin x="114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800080"/>
                </a:solidFill>
              </a:rPr>
              <a:t>2.</a:t>
            </a:r>
            <a:r>
              <a:rPr lang="ko-KR" altLang="en-US" b="1">
                <a:solidFill>
                  <a:srgbClr val="800080"/>
                </a:solidFill>
              </a:rPr>
              <a:t> 답글</a:t>
            </a:r>
            <a:endParaRPr lang="ko-KR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  <a:r>
              <a:rPr lang="ko-KR" altLang="en-US" b="1">
                <a:solidFill>
                  <a:srgbClr val="FF0000"/>
                </a:solidFill>
              </a:rPr>
              <a:t> 글수정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if (i &lt; pre_img_num)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modArticle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if(pre_img_num &lt; added_img_num) {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updateArticle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sqlSession.update("mapper.board.updateArticle", 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latin typeface="한컴산뜻돋움"/>
                <a:ea typeface="한컴산뜻돋움"/>
              </a:rPr>
              <a:t>sqlSession.delete("mapper.board.insertModNewImage", modAddimageFileList 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17309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&lt;insert id="insertModNewImage" parameterType="java.util.Map"&gt;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&lt;foreach item="item" collection="list" open="INSERT ALL" separator=" " close="SELECT * FROM DUAL"&gt;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INTO t_imageFile(imageFileNO, imageFileName, articleNO, regDate)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VALUES (#{item.imageFileNO},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#{item.imageFileName},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#{item.articleNO},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sysdate)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&lt;/foreach&gt;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&lt;/insert&gt;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&lt;c:if test="${status.last eq true }"&gt;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&lt;/c:if&gt;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&lt;/c:forEach&gt;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&lt;tr class ="tr_modEnable"&gt;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pre_img_num = 0;  //수정 이전의 이미지 수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img_index = 0;     //수정 후 이미지 수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isFirstAddImage = true;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fn_addModImage(_img_index){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if(isFirstAddImage == true){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pre_img_num = _img_index;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img_index = ++_img_index;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isFirstAddImage = false;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}else{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++img_index;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var innerHtml = "";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+='&lt;tr  width=200px  align=center&gt;';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 &gt;'+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	"&lt;input  type=file  name=imageFileName" + img_index + "  onchange='readURL(this,"+ img_index+")'   /&gt;"+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'&lt;/td&gt;';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+='&lt;td&gt;'+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					"&lt;img  id=preview"+img_index+"  /&gt;"+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                  	'&lt;/td&gt;';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+='&lt;/tr&gt;';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$("#tb_addImage").append(innerHtml);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$("#added_img_num").val(img_index);  // 추가된 이미지수를 히든 태그에 저장해서 컨트롤러로 보낸다.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 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410264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function 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obj </a:t>
            </a:r>
            <a:r>
              <a:rPr lang="en-US" altLang="ko-KR" sz="1100" b="1">
                <a:latin typeface="한컴산뜻돋움"/>
                <a:ea typeface="한컴산뜻돋움"/>
              </a:rPr>
              <a:t>){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document.getElementById("i_title").disabled=false;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document.getElementById("i_content").disabled=false;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document.getElementById("tr_btn_modify").style.display="block";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document.getElementById("tr_btn").style.display="none";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	 $(".tr_modEnable").css('visibility', 'visible');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}</a:t>
            </a: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&lt;tr  id="tr_btn"    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&lt;td colspan="2" align="center"&gt;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    &lt;c:if test="${member.id == article.id }"&gt;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value="수정하기" onClick="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this.form</a:t>
            </a:r>
            <a:r>
              <a:rPr lang="en-US" altLang="ko-KR" sz="1100" b="1">
                <a:latin typeface="한컴산뜻돋움"/>
                <a:ea typeface="한컴산뜻돋움"/>
              </a:rPr>
              <a:t>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&lt;/c:if&gt;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수정</a:t>
            </a:r>
            <a:r>
              <a:rPr lang="en-US" altLang="ko-KR"/>
              <a:t>-1. </a:t>
            </a:r>
            <a:r>
              <a:rPr lang="en-US" altLang="ko-KR" sz="1200"/>
              <a:t>(</a:t>
            </a:r>
            <a:r>
              <a:rPr lang="ko-KR" altLang="en-US" sz="1200"/>
              <a:t>글수정과 기존 이미지 수정</a:t>
            </a:r>
            <a:r>
              <a:rPr lang="en-US" altLang="ko-KR" sz="12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556949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&lt;tr 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class ="tr_modEnable"</a:t>
            </a:r>
            <a:r>
              <a:rPr lang="en-US" altLang="ko-KR" sz="1000" b="1">
                <a:latin typeface="한컴산뜻돋움"/>
                <a:ea typeface="한컴산뜻돋움"/>
              </a:rPr>
              <a:t>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type="file"  name="imageFileName${status.index }" id="i_imageFileName${status.index }"     onchange="readURL(this, ${status.index });" 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type="button" value="이미지 삭제하기"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    onclick="fn_removeModImage(${item.imageFileNO },  ${item.articleNO }, '${item.imageFileName }', ${status.count })"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&lt;/tr&gt;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		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&lt;c:if test="${status.last eq true }"&gt;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&lt;/c:if&gt;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			&lt;/</a:t>
            </a:r>
            <a:r>
              <a:rPr lang="en-US" altLang="ko-KR" sz="1000" b="1">
                <a:latin typeface="한컴산뜻돋움"/>
                <a:ea typeface="한컴산뜻돋움"/>
              </a:rPr>
              <a:t>c:forEach&gt;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&lt;/c:choose&gt;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&lt;td colspan="2"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&lt;table id="tb_addImage"  align="center"&gt;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&lt;/table&gt;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&lt;tr class ="tr_modEnable"&gt;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2931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수정 기능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"/board/modArticle.do", 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 modArticle(MultipartHttpServletRequest multipartRequest, HttpServletResponse response)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multipartRequest.setCharacterEncoding("utf-8");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Map&lt;String, Object&gt; articleMap = new HashMap&lt;String, Object&gt;();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Enumeration enu = multipartRequest.getParameterNames();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while (enu.hasMoreElements())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(String) enu.nextElement();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(name.equals("imageFileNO"))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if (name.equals("oldFileName"))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value = multipartRequest.getParameter(name);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5750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articleNO = (String) articleMap.get("articleNO");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message;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 resEnt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HttpHeaders responseHeaders = new HttpHeaders();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responseHeaders.add("Content-Type", "text/html; 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boardService.modArticle(articleMap);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9034" y="3104611"/>
            <a:ext cx="3134725" cy="6368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0000FF"/>
                </a:solidFill>
              </a:rPr>
              <a:t>기존의 이미지를 수정해서 첨부한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imageFileList</a:t>
            </a:r>
            <a:r>
              <a:rPr lang="ko-KR" altLang="en-US" sz="1200">
                <a:solidFill>
                  <a:srgbClr val="0000FF"/>
                </a:solidFill>
              </a:rPr>
              <a:t>에</a:t>
            </a:r>
            <a:r>
              <a:rPr lang="en-US" altLang="ko-KR" sz="1200">
                <a:solidFill>
                  <a:srgbClr val="0000FF"/>
                </a:solidFill>
              </a:rPr>
              <a:t>,</a:t>
            </a:r>
            <a:r>
              <a:rPr lang="ko-KR" altLang="en-US" sz="1200">
                <a:solidFill>
                  <a:srgbClr val="0000FF"/>
                </a:solidFill>
              </a:rPr>
              <a:t> 새로 추가한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modAddImageFileList</a:t>
            </a:r>
            <a:r>
              <a:rPr lang="ko-KR" altLang="en-US" sz="1200">
                <a:solidFill>
                  <a:srgbClr val="0000FF"/>
                </a:solidFill>
              </a:rPr>
              <a:t>에 저장한다</a:t>
            </a:r>
            <a:r>
              <a:rPr lang="en-US" altLang="ko-KR" sz="12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1026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제거한다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sqlSession.update("mapper.board.updateImageFile", imageFileList);  //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수정한 이미지만 갱신한다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boardService.modArticle(articleMap);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(fileList != null &amp;&amp; fileList.size() != 0) { // 수정한 파일들을 차례대로 업로드한다.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for (int i = 0; i &lt; fileList.size();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if (i  &lt; pre_img_num 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String[] oldName = (String[]) articleMap.get("oldFileName");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		String oldFileName = oldName[i];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기존 이미지 파일명이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oldFileName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으로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map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에서 가져와 삭제한다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oldFile = new File(ARTICLE_IMAGE_REPO + "\\" + articleNO + "\\" + oldFileName);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oldFile.delete();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20928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width="150" align="center" bgcolor="#FF9933"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이미지${status.count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    &lt;input  type= "hidden"   name="oldFileName" value="${item.imageFileName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name="imageFileNO" value="${item.imageFileNO 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&lt;img src="${contextPath}/download.do?articleNO=${article.articleNO}&amp;imageFileName=${item.imageFileName}" id="preview${status.index }" 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&lt;/tr&gt;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화면 슬라이드 쇼(4:3)</PresentationFormat>
  <Paragraphs>347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한컴산뜻돋움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BIG603-09</cp:lastModifiedBy>
  <cp:revision>1049</cp:revision>
  <dcterms:created xsi:type="dcterms:W3CDTF">2020-08-13T06:55:35Z</dcterms:created>
  <dcterms:modified xsi:type="dcterms:W3CDTF">2023-03-27T06:10:20Z</dcterms:modified>
  <cp:contentStatus>화면 슬라이드 쇼(4:3)</cp:contentStatus>
  <cp:version/>
</cp:coreProperties>
</file>