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1"/>
  </p:sldMasterIdLst>
  <p:notesMasterIdLst>
    <p:notesMasterId r:id="rId25"/>
  </p:notesMasterIdLst>
  <p:handoutMasterIdLst>
    <p:handoutMasterId r:id="rId26"/>
  </p:handoutMasterIdLst>
  <p:sldIdLst>
    <p:sldId id="258" r:id="rId2"/>
    <p:sldId id="363" r:id="rId3"/>
    <p:sldId id="438" r:id="rId4"/>
    <p:sldId id="431" r:id="rId5"/>
    <p:sldId id="439" r:id="rId6"/>
    <p:sldId id="440" r:id="rId7"/>
    <p:sldId id="432" r:id="rId8"/>
    <p:sldId id="433" r:id="rId9"/>
    <p:sldId id="434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3"/>
    <p:restoredTop sz="95079"/>
  </p:normalViewPr>
  <p:slideViewPr>
    <p:cSldViewPr snapToGrid="0" snapToObjects="1">
      <p:cViewPr varScale="1">
        <p:scale>
          <a:sx n="91" d="100"/>
          <a:sy n="91" d="100"/>
        </p:scale>
        <p:origin x="1146" y="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8101FA86-8D90-44CB-859B-1916FF84CB11}" type="datetime1">
              <a:rPr lang="ko-KR" altLang="en-US"/>
              <a:pPr>
                <a:defRPr/>
              </a:pPr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F450E784-2449-4FFD-AA69-3F5CFAA75B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E2B2BC9D-A816-4D0A-858B-1D023B3A8ACA}" type="datetime1">
              <a:rPr lang="ko-KR" altLang="en-US"/>
              <a:pPr>
                <a:defRPr/>
              </a:pPr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09F4262C-968C-4EE9-8164-CE16364706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3450" y="3036570"/>
            <a:ext cx="7277100" cy="7848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19921" y="3996773"/>
            <a:ext cx="4845327" cy="132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783E94"/>
                </a:solidFill>
              </a:rPr>
              <a:t>1.</a:t>
            </a:r>
            <a:r>
              <a:rPr lang="ko-KR" altLang="en-US" b="1">
                <a:solidFill>
                  <a:srgbClr val="783E94"/>
                </a:solidFill>
              </a:rPr>
              <a:t> 페이징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800080"/>
                </a:solidFill>
              </a:rPr>
              <a:t>2.</a:t>
            </a:r>
            <a:r>
              <a:rPr lang="ko-KR" altLang="en-US" b="1">
                <a:solidFill>
                  <a:srgbClr val="800080"/>
                </a:solidFill>
              </a:rPr>
              <a:t> 답글</a:t>
            </a:r>
            <a:endParaRPr lang="ko-KR" altLang="en-US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FF0000"/>
                </a:solidFill>
              </a:rPr>
              <a:t>3.</a:t>
            </a:r>
            <a:r>
              <a:rPr lang="ko-KR" altLang="en-US" b="1">
                <a:solidFill>
                  <a:srgbClr val="FF0000"/>
                </a:solidFill>
              </a:rPr>
              <a:t> 글수정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6550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List&lt;String&gt; fileList = uploadModImageFile(multipartRequest); //수정한 이미지 파일을 업로드한다.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added_img_num = Integer.parseInt((String) 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pre_img_num = Integer.parseInt((String) articleMap.get("pre_img_num"));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(fileList != null &amp;&amp; 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String[] imageFileNO = (String[]) articleMap.get("imageFileNO");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for (int i = 0; i &lt; added_img_num;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fileName = fileList.get(i);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 imageVO = new ImageVO();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if (i &lt; pre_img_num)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imageVO.setImageFileNO(Integer.parseInt(imageFileNO[i]));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imageFileList.add(imageVO);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articleMap.put("imageFileList", imageFileList);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}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39216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modArticle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boardDAO.updateArticle(articleMap);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added_img_num = Integer.parseInt((String)articleMap.get("added_img_num"));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pre_img_num = Integer.parseInt((String)articleMap.get("pre_img_num"));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if(pre_img_num &lt; added_img_num) {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boardDAO.insertModNewImage(articleMap);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boardDAO.updateImageFile(articleMap);  //기존의 이미지를 수정만 한 경우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}else if(modAddimageFileList != null &amp;&amp; modAddimageFileList.size() != 0) {  //새 이미지를 추가한 경우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2931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updateArticle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sqlSession.update("mapper.board.updateArticle", 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insertModNewImage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(ArrayList&lt;ImageVO&gt;)articleMap.get("modAddimageFileList");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imageFileNO = selectNewImageFileNO();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for(ImageVO imageVO : modAddimageFileList){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imageVO.setArticleNO(articleNO);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imageVO.setImageFileNO(++imageFileNO);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latin typeface="한컴산뜻돋움"/>
                <a:ea typeface="한컴산뜻돋움"/>
              </a:rPr>
              <a:t>sqlSession.delete("mapper.board.insertModNewImage", modAddimageFileList 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173092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&lt;insert id="insertModNewImage" parameterType="java.util.Map"&gt;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&lt;foreach item="item" collection="list" open="INSERT ALL" separator=" " close="SELECT * FROM DUAL"&gt;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INTO t_imageFile(imageFileNO, imageFileName, articleNO, regDate)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VALUES (#{item.imageFileNO},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#{item.imageFileName},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#{item.articleNO},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sysdate)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&lt;/foreach&gt;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&lt;/insert&gt;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Board.xml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2931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&lt;c:if test="${status.last eq true }"&gt;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&lt;c:set var="img_index"  value="${status.count}" /&gt;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      &lt;input  type= "hidden"   name="pre_img_num" value="${status.count}" /&gt; &lt;!-- 기존의 이미지수 --&gt;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      &lt;input  type= "hidden"   id = "added_img_num"   name="added_img_num"  value="${status.count}" /&gt;  &lt;!--   수정시 새로 추가된 이미지 수  --&gt;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&lt;/c:if&gt;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&lt;/c:forEach&gt;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&lt;/c:when&gt;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&lt;c:otherwise&gt;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&lt;c:set var="img_index"  value="${0}"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&lt;input  type= "hidden"   name="pre_img_num" value="${0}" /&gt; &lt;!-- 기존의 이미지수 --&gt;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&lt;input  type= "hidden"   id = "added_img_num"   name="added_img_num"  value="${0}" /&gt;  &lt;!--   수정시 새로 추가된 이미지 수  --&gt;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&lt;/c:otherwise&gt;	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&lt;tr class ="tr_modEnable"&gt;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&lt;td colspan="2"&gt;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     &lt;input type="button"   value="이미지 추가"  onclick="fn_addModImage(${img_index})"/&gt;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50170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var pre_img_num = 0;  //수정 이전의 이미지 수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var img_index = 0;     //수정 후 이미지 수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var isFirstAddImage = true;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function fn_addModImage(_img_index){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if(isFirstAddImage == true){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pre_img_num = _img_index;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img_index = ++_img_index;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isFirstAddImage = false;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}else{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++img_index;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}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var innerHtml = "";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+='&lt;tr  width=200px  align=center&gt;';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+='&lt;td &gt;'+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						"&lt;input  type=file  name=imageFileName" + img_index + "  onchange='readURL(this,"+ img_index+")'   /&gt;"+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					'&lt;/td&gt;';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+='&lt;td&gt;'+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					"&lt;img  id=preview"+img_index+"  /&gt;"+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                  	'&lt;/td&gt;';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innerHtml +='&lt;/tr&gt;';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 $("#tb_addImage").append(innerHtml);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$("#added_img_num").val(img_index);  // 추가된 이미지수를 히든 태그에 저장해서 컨트롤러로 보낸다.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 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-2.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없는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6550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List&lt;String&gt; fileList = uploadModImageFile(multipartRequest); //수정한 이미지 파일을 업로드한다.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int added_img_num = Integer.parseInt((String) articleMap.get("added_img_num"));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int pre_img_num = Integer.parseInt((String) articleMap.get("pre_img_num"));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(fileList != null &amp;&amp; 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String[] imageFileNO = (String[]) articleMap.get("imageFileNO");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for (int i = 0; i &lt; added_img_num;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fileName = fileList.get(i);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 imageVO = new ImageVO();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if (i &lt; pre_img_num)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imageVO.setImageFileNO(Integer.parseInt(imageFileNO[i]));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articleMap.put("imageFileList", 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 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-3.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1026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modArticle(Map articleMap)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boardDAO.updateArticle(articleMap);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added_img_num = Integer.parseInt((String)articleMap.get("added_img_num"));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pre_img_num = Integer.parseInt((String)articleMap.get("pre_img_num"));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if(pre_img_num &lt; added_img_num) {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	}else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boardDAO.updateImageFile(articleMap);  //기존의 이미지를 수정만 한 경우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}else if(modAddimageFileList != null &amp;&amp; modAddimageFileList.size() != 0) {  //새 이미지를 추가한 경우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boardDAO.insertModNewImage(articleMap);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-3.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4"/>
            <a:ext cx="9144000" cy="392167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updateImageFile(Map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(ArrayList)articleMap.get("imageFileList");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for(int i = imageFileList.size()-1; i &gt;= 0; i--){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ImageVO imageVO = imageFileList.get(i);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String imageFileName = imageVO.getImageFileName();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if(imageFileName == null) {  //기존에 이미지를 수정하지 않는 경우 파일명이 null 이므로  수정할 필요가 없다.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imageFileList.remove(i);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imageVO.setArticleNO(articleNO);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sqlSession.update("mapper.board.updateImageFile", imageFileList);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-3.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4"/>
            <a:ext cx="9144000" cy="264532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insertModNewImage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(ArrayList&lt;ImageVO&gt;)articleMap.get("modAddimageFileList");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imageFileNO = selectNewImageFileNO();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for(ImageVO imageVO : modAddimageFileList){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imageVO.setArticleNO(articleNO);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imageVO.setImageFileNO(++imageFileNO);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sqlSession.delete("mapper.board.insertModNewImage", modAddimageFileList 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-3.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623" y="953227"/>
            <a:ext cx="9144001" cy="410264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function </a:t>
            </a:r>
            <a:r>
              <a:rPr lang="en-US" altLang="ko-KR" sz="1100" b="1">
                <a:solidFill>
                  <a:srgbClr val="0000FF"/>
                </a:solidFill>
                <a:latin typeface="한컴산뜻돋움"/>
                <a:ea typeface="한컴산뜻돋움"/>
              </a:rPr>
              <a:t>fn_enable</a:t>
            </a:r>
            <a:r>
              <a:rPr lang="en-US" altLang="ko-KR" sz="1100" b="1">
                <a:latin typeface="한컴산뜻돋움"/>
                <a:ea typeface="한컴산뜻돋움"/>
              </a:rPr>
              <a:t>(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obj </a:t>
            </a:r>
            <a:r>
              <a:rPr lang="en-US" altLang="ko-KR" sz="1100" b="1">
                <a:latin typeface="한컴산뜻돋움"/>
                <a:ea typeface="한컴산뜻돋움"/>
              </a:rPr>
              <a:t>){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document.getElementById("i_title").disabled=false;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document.getElementById("i_content").disabled=false;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document.getElementById("tr_btn_modify").style.display="block";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document.getElementById("tr_btn").style.display="none";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	 $(".tr_modEnable").css('visibility', 'visible');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}</a:t>
            </a: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&lt;tr  id="tr_btn"    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 &lt;td colspan="2" align="center"&gt;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     &lt;c:if test="${member.id == article.id }"&gt;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  &lt;input type=button value="수정하기" onClick="</a:t>
            </a:r>
            <a:r>
              <a:rPr lang="en-US" altLang="ko-KR" sz="1100" b="1">
                <a:solidFill>
                  <a:srgbClr val="0000FF"/>
                </a:solidFill>
                <a:latin typeface="한컴산뜻돋움"/>
                <a:ea typeface="한컴산뜻돋움"/>
              </a:rPr>
              <a:t>fn_enable</a:t>
            </a:r>
            <a:r>
              <a:rPr lang="en-US" altLang="ko-KR" sz="1100" b="1">
                <a:latin typeface="한컴산뜻돋움"/>
                <a:ea typeface="한컴산뜻돋움"/>
              </a:rPr>
              <a:t>(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this.form</a:t>
            </a:r>
            <a:r>
              <a:rPr lang="en-US" altLang="ko-KR" sz="1100" b="1">
                <a:latin typeface="한컴산뜻돋움"/>
                <a:ea typeface="한컴산뜻돋움"/>
              </a:rPr>
              <a:t>)"&gt;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  &lt;input type=button value="삭제하기" onClick="fn_remove_article('${contextPath}/board/removeArticle.do', ${article.articleNO})"&gt;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&lt;/c:if&gt;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수정</a:t>
            </a:r>
            <a:r>
              <a:rPr lang="en-US" altLang="ko-KR"/>
              <a:t>-1. </a:t>
            </a:r>
            <a:r>
              <a:rPr lang="en-US" altLang="ko-KR" sz="1200"/>
              <a:t>(</a:t>
            </a:r>
            <a:r>
              <a:rPr lang="ko-KR" altLang="en-US" sz="1200"/>
              <a:t>글수정과 기존 이미지 수정</a:t>
            </a:r>
            <a:r>
              <a:rPr lang="en-US" altLang="ko-KR" sz="120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47412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List&lt;String&gt; fileList = uploadModImageFile(multipartRequest); //수정한 이미지 파일을 업로드한다.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added_img_num = Integer.parseInt((String) 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pre_img_num = Integer.parseInt((String) articleMap.get("pre_img_num"));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 (fileList != null &amp;&amp; fileList.size() != 0)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String[] imageFileNO = (String[]) articleMap.get("imageFileNO");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for (int i = 0; i &lt; added_img_num; i++)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String fileName = fileList.get(i);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 imageVO = new ImageVO();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if (i &lt; pre_img_num)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imageVO.setImageFileNO(Integer.parseInt(imageFileNO[i]));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articleMap.put("imageFileList", 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 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-4.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기본 수정과 새이미지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41026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modArticle(Map articleMap)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boardDAO.updateArticle(articleMap);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added_img_num = Integer.parseInt((String)articleMap.get("added_img_num"));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int pre_img_num = Integer.parseInt((String)articleMap.get("pre_img_num"));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if(pre_img_num &lt; added_img_num) {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	}else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boardDAO.updateImageFile(articleMap);  //기존의 이미지를 수정만 한 경우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}else if(modAddimageFileList != null &amp;&amp; modAddimageFileList.size() != 0) {  //새 이미지를 추가한 경우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boardDAO.insertModNewImage(articleMap);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-4.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기본 수정과 새이미지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4"/>
            <a:ext cx="9144000" cy="392167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updateImageFile(Map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(ArrayList)articleMap.get("imageFileList");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for(int i = imageFileList.size()-1; i &gt;= 0; i--){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ImageVO imageVO = imageFileList.get(i);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String imageFileName = imageVO.getImageFileName();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if(imageFileName == null) {  //기존에 이미지를 수정하지 않는 경우 파일명이 null 이므로  수정할 필요가 없다.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imageFileList.remove(i);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imageVO.setArticleNO(articleNO);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sqlSession.update("mapper.board.updateImageFile", imageFileList);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-4.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기본 수정과 새이미지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4"/>
            <a:ext cx="9144000" cy="264532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insertModNewImage</a:t>
            </a:r>
            <a:r>
              <a:rPr lang="en-US" altLang="ko-KR" sz="1200" b="1">
                <a:latin typeface="한컴산뜻돋움"/>
                <a:ea typeface="한컴산뜻돋움"/>
              </a:rPr>
              <a:t>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(ArrayList&lt;ImageVO&gt;)articleMap.get("modAddimageFileList");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imageFileNO = selectNewImageFileNO();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for(ImageVO imageVO : modAddimageFileList){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imageVO.setArticleNO(articleNO);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imageVO.setImageFileNO(++imageFileNO);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sqlSession.delete("mapper.board.insertModNewImage", modAddimageFileList 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-4.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이미지 있는 글에 기본 수정과 새이미지 추가하기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623" y="953227"/>
            <a:ext cx="9144001" cy="556949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&lt;tr  </a:t>
            </a: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class ="tr_modEnable"</a:t>
            </a:r>
            <a:r>
              <a:rPr lang="en-US" altLang="ko-KR" sz="1000" b="1">
                <a:latin typeface="한컴산뜻돋움"/>
                <a:ea typeface="한컴산뜻돋움"/>
              </a:rPr>
              <a:t>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&lt;td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&lt;input  type="file"  name="imageFileName${status.index }" id="i_imageFileName${status.index }"     onchange="readURL(this, ${status.index });"   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&lt;input  type="button" value="이미지 삭제하기"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    onclick="fn_removeModImage(${item.imageFileNO },  ${item.articleNO }, '${item.imageFileName }', ${status.count })" 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&lt;/tr&gt;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</a:t>
            </a: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		 </a:t>
            </a: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&lt;c:if test="${status.last eq true }"&gt;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&lt;c:set var="img_index"  value="${status.count}" /&gt;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&lt;input  type= "hidden"   name="pre_img_num" value="${status.count}" /&gt; &lt;!-- 기존의 이미지수 --&gt;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&lt;input  type= "hidden"   id = "added_img_num"   name="added_img_num"  value="${status.count}" /&gt;  &lt;!--   수정시 새로 추가된 이미지 수  --&gt;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&lt;/c:if&gt;</a:t>
            </a:r>
            <a:endParaRPr lang="en-US" altLang="ko-KR" sz="10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			&lt;/</a:t>
            </a:r>
            <a:r>
              <a:rPr lang="en-US" altLang="ko-KR" sz="1000" b="1">
                <a:latin typeface="한컴산뜻돋움"/>
                <a:ea typeface="한컴산뜻돋움"/>
              </a:rPr>
              <a:t>c:forEach&gt;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&lt;/c:when&gt;	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&lt;c:otherwise&gt;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&lt;c:set var="img_index"  value="${0}" /&gt;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  &lt;input  type= "hidden"   name="pre_img_num" value="${0}" /&gt; &lt;!-- 기존의 이미지수 --&gt;</a:t>
            </a: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   &lt;input  type= "hidden"   id = "added_img_num"   name="added_img_num"  value="${0}" /&gt;  &lt;!--   수정시 새로 추가된 이미지 수  --&gt;</a:t>
            </a: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&lt;/c:otherwise&gt;	</a:t>
            </a: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&lt;/c:choose&gt;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&lt;tr&gt;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&lt;td colspan="2"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  &lt;table id="tb_addImage"  align="center"&gt;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  &lt;/table&gt;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 &lt;tr class ="tr_modEnable"&gt;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&lt;td colspan="2"&gt;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&lt;input type="button"   value="이미지 추가"  onclick="fn_addModImage(${img_index})"/&gt;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6"/>
            <a:ext cx="9144000" cy="429314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// 다중 이미지 수정 기능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"/board/modArticle.do", method = RequestMethod.POST)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@ResponseBody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ResponseEntity modArticle(MultipartHttpServletRequest multipartRequest, HttpServletResponse response)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multipartRequest.setCharacterEncoding("utf-8");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Map&lt;String, Object&gt; articleMap = new HashMap&lt;String, Object&gt;();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Enumeration enu = multipartRequest.getParameterNames();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while (enu.hasMoreElements())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name = (String) enu.nextElement();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 (name.equals("imageFileNO"))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String[] values = multipartRequest.getParameterValues(name);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values);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 else if (name.equals("oldFileName"))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String[] values = multipartRequest.getParameterValues(name);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values);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 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value = multipartRequest.getParameter(name);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6"/>
            <a:ext cx="9144000" cy="575046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List&lt;String&gt; fileList = uploadModImageFile(multipartRequest); //수정한 이미지 파일을 업로드한다.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added_img_num = Integer.parseInt((String) 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pre_img_num = Integer.parseInt((String) articleMap.get("pre_img_num"));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(fileList != null &amp;&amp; 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String[] imageFileNO = (String[]) articleMap.get("imageFileNO");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for (int i = 0; i &lt; added_img_num;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fileName = fileList.get(i);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 imageVO = new ImageVO();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 (i &lt; pre_img_num)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imageVO.setImageFileNO(Integer.parseInt(imageFileNO[i]));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articleMap.put("imageFileList", 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 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articleNO = (String) articleMap.get("articleNO");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message;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ResponseEntity resEnt = null;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HttpHeaders responseHeaders = new HttpHeaders();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responseHeaders.add("Content-Type", "text/html; charset=utf-8");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boardService.modArticle(articleMap);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9034" y="3104611"/>
            <a:ext cx="3134725" cy="63680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0000FF"/>
                </a:solidFill>
              </a:rPr>
              <a:t>기존의 이미지를 수정해서 첨부한 이미지는</a:t>
            </a:r>
          </a:p>
          <a:p>
            <a:pPr>
              <a:defRPr/>
            </a:pPr>
            <a:r>
              <a:rPr lang="en-US" altLang="ko-KR" sz="1200">
                <a:solidFill>
                  <a:srgbClr val="0000FF"/>
                </a:solidFill>
              </a:rPr>
              <a:t>imageFileList</a:t>
            </a:r>
            <a:r>
              <a:rPr lang="ko-KR" altLang="en-US" sz="1200">
                <a:solidFill>
                  <a:srgbClr val="0000FF"/>
                </a:solidFill>
              </a:rPr>
              <a:t>에</a:t>
            </a:r>
            <a:r>
              <a:rPr lang="en-US" altLang="ko-KR" sz="1200">
                <a:solidFill>
                  <a:srgbClr val="0000FF"/>
                </a:solidFill>
              </a:rPr>
              <a:t>,</a:t>
            </a:r>
            <a:r>
              <a:rPr lang="ko-KR" altLang="en-US" sz="1200">
                <a:solidFill>
                  <a:srgbClr val="0000FF"/>
                </a:solidFill>
              </a:rPr>
              <a:t> 새로 추가한 이미지는</a:t>
            </a:r>
          </a:p>
          <a:p>
            <a:pPr>
              <a:defRPr/>
            </a:pPr>
            <a:r>
              <a:rPr lang="en-US" altLang="ko-KR" sz="1200">
                <a:solidFill>
                  <a:srgbClr val="0000FF"/>
                </a:solidFill>
              </a:rPr>
              <a:t>modAddImageFileList</a:t>
            </a:r>
            <a:r>
              <a:rPr lang="ko-KR" altLang="en-US" sz="1200">
                <a:solidFill>
                  <a:srgbClr val="0000FF"/>
                </a:solidFill>
              </a:rPr>
              <a:t>에 저장한다</a:t>
            </a:r>
            <a:r>
              <a:rPr lang="en-US" altLang="ko-KR" sz="12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6"/>
            <a:ext cx="9144000" cy="410264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public void modArticle(Map articleMap) throws Exception {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boardDAO.updateArticle(articleMap);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	int added_img_num = Integer.parseInt((String)articleMap.get("added_img_num"));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	int pre_img_num = Integer.parseInt((String)articleMap.get("pre_img_num"));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if(pre_img_num &lt; added_img_num) {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//기존의 이미지를 수정만 한 경우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}else if(modAddimageFileList != null &amp;&amp; modAddimageFileList.size() != 0) {  //새 이미지를 추가한 경우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39216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updateImageFile(Map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(ArrayList)articleMap.get("imageFileList");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for(int i = imageFileList.size()-1; i &gt;= 0; i--){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ImageVO imageVO = imageFileList.get(i);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String imageFileName = imageVO.getImageFileName();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if(imageFileName == null) {  //기존에 이미지를 수정하지 않는 경우 파일명이 null 이므로  수정할 필요가 없다.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imageFileList.remove(i);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제거한다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imageVO.setArticleNO(articleNO);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sqlSession.update("mapper.board.updateImageFile", imageFileList);  //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수정한 이미지만 갱신한다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50170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boardService.modArticle(articleMap);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 (fileList != null &amp;&amp; fileList.size() != 0) { // 수정한 파일들을 차례대로 업로드한다.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for (int i = 0; i &lt; fileList.size();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String fileName = fileList.get(i);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if (i  &lt; pre_img_num 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if (fileName != null)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srcFile = new File(ARTICLE_IMAGE_REPO + "\\" + "temp" + "\\" + 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destDir = new File(ARTICLE_IMAGE_REPO + "\\" + 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FileUtils.moveFileToDirectory(srcFile, destDir, true);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String[] oldName = (String[]) articleMap.get("oldFileName");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		String oldFileName = oldName[i];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기존 이미지 파일명이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oldFileName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으로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map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에서 가져와 삭제한다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oldFile = new File(ARTICLE_IMAGE_REPO + "\\" + articleNO + "\\" + oldFileName);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oldFile.delete();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}else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if (fileName != null)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srcFile = new File(ARTICLE_IMAGE_REPO + "\\" + "temp" + "\\" + 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destDir = new File(ARTICLE_IMAGE_REPO + "\\" + 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FileUtils.moveFileToDirectory(srcFile, destDir, true);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20928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&lt;td width="150" align="center" bgcolor="#FF9933"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이미지${status.count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     &lt;input  type= "hidden"   name="oldFileName" value="${item.imageFileName }"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&lt;input  type= "hidden"   name="imageFileNO" value="${item.imageFileNO }"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&lt;img src="${contextPath}/download.do?articleNO=${article.articleNO}&amp;imageFileName=${item.imageFileName}" id="preview${status.index }"  /&gt;&lt;br&gt;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&lt;/td&gt;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&lt;/tr&gt;  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화면 슬라이드 쇼(4:3)</PresentationFormat>
  <Paragraphs>523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한컴산뜻돋움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daewo</dc:creator>
  <cp:lastModifiedBy>BIG603-09</cp:lastModifiedBy>
  <cp:revision>1049</cp:revision>
  <dcterms:created xsi:type="dcterms:W3CDTF">2020-08-13T06:55:35Z</dcterms:created>
  <dcterms:modified xsi:type="dcterms:W3CDTF">2023-03-27T06:12:21Z</dcterms:modified>
  <cp:contentStatus>화면 슬라이드 쇼(4:3)</cp:contentStatus>
  <cp:version/>
</cp:coreProperties>
</file>