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0" r:id="rId1"/>
  </p:sldMasterIdLst>
  <p:notesMasterIdLst>
    <p:notesMasterId r:id="rId2"/>
  </p:notesMasterIdLst>
  <p:handoutMasterIdLst>
    <p:handoutMasterId r:id="rId3"/>
  </p:handoutMasterIdLst>
  <p:sldIdLst>
    <p:sldId id="258" r:id="rId4"/>
    <p:sldId id="363" r:id="rId5"/>
    <p:sldId id="438" r:id="rId6"/>
    <p:sldId id="431" r:id="rId7"/>
    <p:sldId id="439" r:id="rId8"/>
    <p:sldId id="440" r:id="rId9"/>
    <p:sldId id="432" r:id="rId10"/>
    <p:sldId id="433" r:id="rId11"/>
    <p:sldId id="434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523"/>
    <p:restoredTop sz="95079"/>
  </p:normalViewPr>
  <p:slideViewPr>
    <p:cSldViewPr snapToGrid="0" snapToObjects="1">
      <p:cViewPr>
        <p:scale>
          <a:sx n="144" d="100"/>
          <a:sy n="144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40A130E-E3B8-4EBE-931F-81B26B8448AA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A348888-F454-4AD2-BA62-3AF29D9807C0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6FEC12-A4C9-4837-AF94-AD867782C04C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57F84A3-4F29-4053-ACFD-1BAF2D3F140C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953836A-82A3-4C8B-9D31-CD724F3673ED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D2EBAF6-36D0-4DD8-B695-D4C1B37E35D6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0728D28-603B-4EFC-80F8-17E5E9107035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A27A1F4E-0809-4239-8034-C38E431DAF92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E0DA496-7307-4E8B-88DE-CB97B48BAB6F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8721E90-850C-410B-8B89-8394F580CFDA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5ACE7E28-9336-4363-8674-B91477D8F243}" type="datetime1">
              <a:rPr lang="ko-KR" altLang="en-US"/>
              <a:pPr/>
              <a:t>2020-08-14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22D86A-5F52-4165-8473-F1B836277586}" type="datetime1">
              <a:rPr lang="ko-KR" altLang="en-US"/>
              <a:pPr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  <a:endParaRPr lang="ko-KR" altLang="en-US" b="1">
              <a:solidFill>
                <a:srgbClr val="783e94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800080"/>
                </a:solidFill>
              </a:rPr>
              <a:t>2.</a:t>
            </a:r>
            <a:r>
              <a:rPr lang="ko-KR" altLang="en-US" b="1">
                <a:solidFill>
                  <a:srgbClr val="800080"/>
                </a:solidFill>
              </a:rPr>
              <a:t> 답글</a:t>
            </a:r>
            <a:endParaRPr lang="ko-KR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r>
              <a:rPr lang="ko-KR" altLang="en-US" b="1">
                <a:solidFill>
                  <a:srgbClr val="ff0000"/>
                </a:solidFill>
              </a:rPr>
              <a:t> 글수정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List&lt;String&gt; fileList = uploadModImageFile(multipartRequest); //수정한 이미지 파일을 업로드한다.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if (i &lt; pre_img_num)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imageVO.setImageFileNO(Integer.parseInt(imageFileNO[i]));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imageFileList.add(imageVO);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articleMap.put("imageFileList", imageFileList);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modArticle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if(pre_img_num &lt; added_img_num) {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boardDAO.insertModNewImage(articleMap);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}else if(modAddimageFileList != null &amp;&amp; modAddimageFileList.size() != 0) {  //새 이미지를 추가한 경우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updateArticle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sqlSession.update("mapper.board.updateArticle", 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sqlSession.delete("mapper.board.insertModNewImage", modAddimageFileList 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17309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&lt;insert id="insertModNewImage" parameterType="java.util.Map"&gt;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&lt;foreach item="item" collection="list" open="INSERT ALL" separator=" " close="SELECT * FROM DUAL"&gt;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INTO t_imageFile(imageFileNO, imageFileName, articleNO, regDate)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VALUES (#{item.imageFileNO},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#{item.imageFileName},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#{item.articleNO},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sysdate)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&lt;/foreach&gt;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&lt;/insert&gt;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Board.xml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&lt;c:if test="${status.last eq true }"&gt;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&lt;c:set var="img_index"  value="${status.count}"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&lt;/c:if&gt;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&lt;/c:forEach&gt;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&lt;/c:when&gt;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&lt;c:otherwise&gt;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&lt;c:set var="img_index"  value="${0}"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name="pre_img_num" value="${0}" /&gt; &lt;!-- 기존의 이미지수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&lt;/c:otherwise&gt;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&lt;tr class ="tr_modEnable"&gt;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&lt;td colspan="2"&gt;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pre_img_num = 0;  //수정 이전의 이미지 수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img_index = 0;     //수정 후 이미지 수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isFirstAddImage = true;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fn_addModImage(_img_index){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if(isFirstAddImage == true){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pre_img_num = _img_index;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img_index = ++_img_index;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isFirstAddImage = false;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}else{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++img_index;	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var innerHtml = "";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+='&lt;tr  width=200px  align=center&gt;';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 &gt;'+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	"&lt;input  type=file  name=imageFileName" + img_index + "  onchange='readURL(this,"+ img_index+")'   /&gt;"+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'&lt;/td&gt;';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+='&lt;td&gt;'+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					"&lt;img  id=preview"+img_index+"  /&gt;"+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                  	'&lt;/td&gt;';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+='&lt;/tr&gt;';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$("#tb_addImage").append(innerHtml);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$("#added_img_num").val(img_index);  // 추가된 이미지수를 히든 태그에 저장해서 컨트롤러로 보낸다.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}</a:t>
            </a:r>
            <a:endParaRPr lang="ko-KR" altLang="en-US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added_img_num = Integer.parseInt((String) articleMap.get("added_img_num"));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pre_img_num = Integer.parseInt((String) articleMap.get("pre_img_num"));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if (i &lt; pre_img_num)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1026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modArticle(Map articleMap)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boardDAO.insertModNewImage(articleMap);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39216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for(int i = imageFileList.size()-1; i &gt;= 0; i--){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sqlSession.update("mapper.board.updateImageFile", imageFileList);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2645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sqlSession.delete("mapper.board.insertModNewImage", modAddimageFileList );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-623" y="953227"/>
            <a:ext cx="9144001" cy="410264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function 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obj </a:t>
            </a:r>
            <a:r>
              <a:rPr lang="en-US" altLang="ko-KR" sz="1100" b="1">
                <a:latin typeface="한컴산뜻돋움"/>
                <a:ea typeface="한컴산뜻돋움"/>
              </a:rPr>
              <a:t>){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document.getElementById("i_title").disabled=false;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document.getElementById("i_content").disabled=false;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document.getElementById("tr_btn_modify").style.display="block";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document.getElementById("tr_btn").style.display="none";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$(".tr_modEnable").css('visibility', 'visible');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}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&lt;tr  id="tr_btn"    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this.form</a:t>
            </a:r>
            <a:r>
              <a:rPr lang="en-US" altLang="ko-KR" sz="1100" b="1">
                <a:latin typeface="한컴산뜻돋움"/>
                <a:ea typeface="한컴산뜻돋움"/>
              </a:rPr>
              <a:t>)"&gt;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  <a:endParaRPr lang="en-US" altLang="ko-KR" sz="11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수정</a:t>
            </a:r>
            <a:r>
              <a:rPr lang="en-US" altLang="ko-KR"/>
              <a:t>-1. </a:t>
            </a:r>
            <a:r>
              <a:rPr lang="en-US" altLang="ko-KR" sz="1200"/>
              <a:t>(</a:t>
            </a:r>
            <a:r>
              <a:rPr lang="ko-KR" altLang="en-US" sz="1200"/>
              <a:t>글수정과 기존 이미지 수정</a:t>
            </a:r>
            <a:r>
              <a:rPr lang="en-US" altLang="ko-KR" sz="1200"/>
              <a:t>)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4741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(fileList != null &amp;&amp; fileList.size() != 0)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String[] imageFileNO = (String[]) articleMap.get("imageFileNO");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for (int i = 0; i &lt; added_img_num; i++)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String fileName = fileList.get(i);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 imageVO = new ImageVO();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if (i &lt; pre_img_num)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41026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modArticle(Map articleMap)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boardDAO.insertModNewImage(articleMap);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39216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for(int i = imageFileList.size()-1; i &gt;= 0; i--){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sqlSession.update("mapper.board.updateImageFile", imageFileList);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2645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sqlSession.delete("mapper.board.insertModNewImage", modAddimageFileList );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410264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fn_removeModImage(_imageFileNO, _articleNO, _imageFileName){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$.ajax({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type:"post",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async:false,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url:"http://localhost:8090/pro30/board/removeModImage.do",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dataType:"text",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data: {imageFileNO : _imageFileNO,  articleNO : _articleNO, imageFileName : _imageFileName},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success:function (result, 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if(result == 'success'){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	    alert("이미지를 삭제했습니다.");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	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location.href="http://localhost:8090/pro30/board/viewArticle.do?removeCompleted=true&amp;articleNO=" + _articleNO;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}else{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	  // $(′#message′).text("</a:t>
            </a:r>
            <a:r>
              <a:rPr lang="ko-KR" altLang="en-US" sz="1200" b="1">
                <a:latin typeface="한컴산뜻돋움"/>
                <a:ea typeface="한컴산뜻돋움"/>
              </a:rPr>
              <a:t>사용할 수 없는 </a:t>
            </a:r>
            <a:r>
              <a:rPr lang="en-US" altLang="ko-KR" sz="1200" b="1">
                <a:latin typeface="한컴산뜻돋움"/>
                <a:ea typeface="한컴산뜻돋움"/>
              </a:rPr>
              <a:t>ID</a:t>
            </a:r>
            <a:r>
              <a:rPr lang="ko-KR" altLang="en-US" sz="1200" b="1">
                <a:latin typeface="한컴산뜻돋움"/>
                <a:ea typeface="한컴산뜻돋움"/>
              </a:rPr>
              <a:t>입니다</a:t>
            </a:r>
            <a:r>
              <a:rPr lang="en-US" altLang="ko-KR" sz="1200" b="1">
                <a:latin typeface="한컴산뜻돋움"/>
                <a:ea typeface="한컴산뜻돋움"/>
              </a:rPr>
              <a:t>.");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error:function(data,textStatus){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alert("에러가 발생했습니다.");ㅣ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complete:function(data,textStatus){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});  //end ajax	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기존 글의 이미지 삭제하기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4"/>
            <a:ext cx="9144000" cy="30072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&lt;meta charset="UTF-8"&gt;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&lt;title&gt;글보기&lt;/title&gt;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&lt;script  src="http://code.jquery.com/jquery-latest.min.js"&gt;&lt;/script&gt;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&lt;c:choose&gt;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&lt;c:when test="${removeCompleted eq true }"&gt;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&lt;script type="text/javascript" &gt;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$(window).load(function(){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fn_enable()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});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&lt;/script&gt;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&lt;/c:when&gt;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&lt;/c:choose&gt;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기존 글의 이미지 삭제하기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55694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수정하기에서 이미지 삭제 기능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"/board/removeModImage.do", method = RequestMethod.POST)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removeModImage(HttpServletRequest request, HttpServletResponse response)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 charset=utf-8");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writer = response.getWriter();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imageFileNO = (String) request.getParameter("imageFileNO");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imageFileName = (String) request.getParameter("imageFileName");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articleNO = (String) request.getParameter("articleNO");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System.out.println("imageFileNO = " + imageFileNO);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System.out.println("articleNO = " + 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 imageVO = new ImageVO();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imageVO.setArticleNO(Integer.parseInt(articleNO));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imageVO.setImageFileNO(Integer.parseInt(imageFileNO));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boardService.removeModImage(imageVO);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File oldFile = new File(ARTICLE_IMAGE_REPO + "\\" + articleNO + "\\" + imageFileName);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oldFile.delete();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writer.print("success");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writer.print("failed");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기존 글의 이미지 삭제하기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9974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removeModImage(ImageVO imageVO) 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boardDAO.deleteModImage(imageVO);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기존 글의 이미지 삭제하기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429000"/>
            <a:ext cx="9144000" cy="117919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deleteModImage(ImageVO imageVO) throws DataAccessException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sqlSession.delete("mapper.board.deleteModImage", imageVO 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150872" y="2924538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15499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&lt;delete id="deleteModImage" parameterType="imageVO"&gt;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&lt;![CDATA[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delete from t_imageFile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where articleNO = #{articleNO}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and imageFileNO = #{imageFileNO}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]]&gt;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&lt;/delete&gt;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Board.xml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기존 글의 이미지 삭제하기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59314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&lt;c:when test="${not empty imageFileList &amp;&amp; imageFileList!='null' }"&gt;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&lt;c:forEach var="item" items="${imageFileList}" varStatus="status" 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&lt;tr  id="tr_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${status.count}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&lt;tr  class ="tr_modEnable"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id="tr_sub${status.count }"&gt;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&lt;td&gt;		    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 &lt;input  type="button" value="이미지 삭제하기"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     onclick="fn_removeModImage(${item.imageFileNO },  ${item.articleNO }, '${item.imageFileName }',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${status.count }</a:t>
            </a:r>
            <a:r>
              <a:rPr lang="en-US" altLang="ko-KR" sz="1200" b="1">
                <a:latin typeface="한컴산뜻돋움"/>
                <a:ea typeface="한컴산뜻돋움"/>
              </a:rPr>
              <a:t>)"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&lt;/tr&gt;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&lt;c:if test="${status.last eq true }"&gt;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&lt;c:set var="img_index"  value="${status.count}"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&lt;/c:if&gt;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&lt;/c:forEach&gt;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&lt;/c:when&gt;	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ArticleView.jsp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(ajax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로 기존 글의 이미지 삭제하기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-623" y="953227"/>
            <a:ext cx="9144001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&lt;tr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class ="tr_modEnable"</a:t>
            </a:r>
            <a:r>
              <a:rPr lang="en-US" altLang="ko-KR" sz="1000" b="1">
                <a:latin typeface="한컴산뜻돋움"/>
                <a:ea typeface="한컴산뜻돋움"/>
              </a:rPr>
              <a:t> 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 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type="button" value="이미지 삭제하기"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    onclick="fn_removeModImage(${item.imageFileNO },  ${item.articleNO }, '${item.imageFileName }', ${status.count })" /&gt;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		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&lt;c:if test="${status.last eq true }"&gt;</a:t>
            </a:r>
            <a:endParaRPr lang="en-US" altLang="ko-KR" sz="10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&lt;c:set var="img_index"  value="${status.count}" /&gt;</a:t>
            </a:r>
            <a:endParaRPr lang="en-US" altLang="ko-KR" sz="10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  <a:endParaRPr lang="en-US" altLang="ko-KR" sz="10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  <a:endParaRPr lang="en-US" altLang="ko-KR" sz="10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&lt;/c:if&gt;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			&lt;/</a:t>
            </a:r>
            <a:r>
              <a:rPr lang="en-US" altLang="ko-KR" sz="1000" b="1">
                <a:latin typeface="한컴산뜻돋움"/>
                <a:ea typeface="한컴산뜻돋움"/>
              </a:rPr>
              <a:t>c:forEach&gt;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&lt;/c:when&gt;	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&lt;c:otherwise&gt;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&lt;c:set var="img_index"  value="${0}" /&gt;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&lt;input  type= "hidden"   name="pre_img_num" value="${0}" /&gt; &lt;!-- 기존의 이미지수 --&gt;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&lt;/c:otherwise&gt;	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&lt;/c:choose&gt;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&lt;td colspan="2" 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&lt;table id="tb_addImage"  align="center"&gt;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&lt;/table&gt;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&lt;tr class ="tr_modEnable"&gt;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&lt;td colspan="2"&gt;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fn_removeModImage(_imageFileNO, _articleNO, _imageFileName,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rowNum</a:t>
            </a:r>
            <a:r>
              <a:rPr lang="en-US" altLang="ko-KR" sz="1200" b="1">
                <a:latin typeface="한컴산뜻돋움"/>
                <a:ea typeface="한컴산뜻돋움"/>
              </a:rPr>
              <a:t>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alert(rowNum);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$.ajax({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type:"post",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async:false,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url:"http://localhost:8090/pro30/board/removeModImage.do",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dataType:"text",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data: {imageFileNO : _imageFileNO,  articleNO : _articleNO, imageFileName : _imageFileName},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success:function (result, 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if(result == 'success'){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	    alert("이미지를 삭제했습니다.");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	     	 	location.href="http://localhost:8090/pro30/board/viewArticle.do?removeCompleted=true&amp;articleNO=" + _articleNO;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			$('#tr_'+rowNum).remove();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			$('#tr_sub'+rowNum).remove();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	  	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}else{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	  alert("다시 시도해 주세요");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error:function(data,textStatus){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   alert("에러가 발생했습니다.");ㅣ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},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complete:function(data,textStatus){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});  //end ajax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ArticleView.jsp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-5.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(ajax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로 기존 글의 이미지 삭제하기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42931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수정 기능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"/board/modArticle.do", method = RequestMethod.POST)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modArticle(MultipartHttpServletRequest multipartRequest, HttpServletResponse response)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Map&lt;String, Object&gt; articleMap = new HashMap&lt;String, Object&gt;();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(name.equals("imageFileNO"))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if (name.equals("oldFileName"))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value = multipartRequest.getParameter(name);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5750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(i &lt; pre_img_num)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articleNO = (String) articleMap.get("articleNO");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boardService.modArticle(articleMap);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5489034" y="3104611"/>
            <a:ext cx="3134725" cy="6368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</a:rPr>
              <a:t>기존의 이미지를 수정해서 첨부한 이미지는</a:t>
            </a:r>
            <a:endParaRPr lang="ko-KR" altLang="en-US" sz="120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imageFileList</a:t>
            </a:r>
            <a:r>
              <a:rPr lang="ko-KR" altLang="en-US" sz="1200">
                <a:solidFill>
                  <a:srgbClr val="0000ff"/>
                </a:solidFill>
              </a:rPr>
              <a:t>에</a:t>
            </a:r>
            <a:r>
              <a:rPr lang="en-US" altLang="ko-KR" sz="1200">
                <a:solidFill>
                  <a:srgbClr val="0000ff"/>
                </a:solidFill>
              </a:rPr>
              <a:t>,</a:t>
            </a:r>
            <a:r>
              <a:rPr lang="ko-KR" altLang="en-US" sz="1200">
                <a:solidFill>
                  <a:srgbClr val="0000ff"/>
                </a:solidFill>
              </a:rPr>
              <a:t> 새로 추가한 이미지는</a:t>
            </a:r>
            <a:endParaRPr lang="ko-KR" altLang="en-US" sz="120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modAddImageFileList</a:t>
            </a:r>
            <a:r>
              <a:rPr lang="ko-KR" altLang="en-US" sz="1200">
                <a:solidFill>
                  <a:srgbClr val="0000ff"/>
                </a:solidFill>
              </a:rPr>
              <a:t>에 저장한다</a:t>
            </a:r>
            <a:r>
              <a:rPr lang="en-US" altLang="ko-KR" sz="1200">
                <a:solidFill>
                  <a:srgbClr val="0000ff"/>
                </a:solidFill>
              </a:rPr>
              <a:t>.</a:t>
            </a:r>
            <a:endParaRPr lang="en-US" altLang="ko-KR" sz="1200">
              <a:solidFill>
                <a:srgbClr val="0000ff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6"/>
            <a:ext cx="9144000" cy="41026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public void modArticle(Map articleMap) throws Exception {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boardDAO.updateArticle(articleMap);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added_img_num = Integer.parseInt((String)articleMap.get("added_img_num"));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pre_img_num = Integer.parseInt((String)articleMap.get("pre_img_num"));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//기존의 이미지를 수정만 한 경우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for(int i = imageFileList.size()-1; i &gt;= 0; i--){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제거한다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sqlSession.update("mapper.board.updateImageFile", imageFileList);  //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수정한 이미지만 갱신한다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boardService.modArticle(articleMap);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(fileList != null &amp;&amp; fileList.size() != 0) { // 수정한 파일들을 차례대로 업로드한다.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(int i = 0; i &lt; fileList.size(); i++)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String fileName = fileList.get(i);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if (i  &lt; pre_img_num 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String[] oldName = (String[]) articleMap.get("oldFileName");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	String oldFileName = oldName[i];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기존 이미지 파일명이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oldFileName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map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에서 가져와 삭제한다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oldFile = new File(ARTICLE_IMAGE_REPO + "\\" + articleNO + "\\" + oldFileName);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oldFile.delete();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}else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0" y="953225"/>
            <a:ext cx="9144000" cy="20928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2175</ep:Words>
  <ep:PresentationFormat/>
  <ep:Paragraphs>631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2020-08-13T06:55:35.795</dcterms:created>
  <dc:creator>daewo</dc:creator>
  <cp:lastModifiedBy>daewo</cp:lastModifiedBy>
  <dcterms:modified xsi:type="dcterms:W3CDTF">2022-03-22T05:35:09.100</dcterms:modified>
  <cp:revision>1048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