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445"/>
    <p:restoredTop sz="94984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오픈프레임워크(스프링) </a:t>
            </a:r>
            <a:br>
              <a:rPr lang="ko-KR" altLang="en-US"/>
            </a:br>
            <a:r>
              <a:rPr xmlns:mc="http://schemas.openxmlformats.org/markup-compatibility/2006" xmlns:hp="http://schemas.haansoft.com/office/presentation/8.0" lang="ko-KR" altLang="en-US" b="0" i="0" spc="5" mc:Ignorable="hp" hp:hslEmbossed="0">
                <a:latin typeface="+mn-lt"/>
                <a:ea typeface="+mn-ea"/>
                <a:cs typeface="+mn-cs"/>
              </a:rPr>
              <a:t>포트폴리오</a:t>
            </a:r>
            <a:endParaRPr xmlns:mc="http://schemas.openxmlformats.org/markup-compatibility/2006" xmlns:hp="http://schemas.haansoft.com/office/presentation/8.0" lang="ko-KR" altLang="en-US" b="0" i="0" spc="5" mc:Ignorable="hp" hp:hslEmbossed="0">
              <a:latin typeface="+mn-lt"/>
              <a:ea typeface="+mn-ea"/>
              <a:cs typeface="+mn-cs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b="0" i="0" spc="5" mc:Ignorable="hp" hp:hslEmbossed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ko-KR" altLang="en-US"/>
              <a:t>도서 쇼핑몰</a:t>
            </a: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>
          <a:xfrm>
            <a:off x="1371600" y="4365116"/>
            <a:ext cx="6400800" cy="1273683"/>
          </a:xfr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/>
          <a:lstStyle/>
          <a:p>
            <a:pPr>
              <a:defRPr/>
            </a:pPr>
            <a:endParaRPr lang="ko-KR" altLang="en-US" sz="1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제출자. 홍길동</a:t>
            </a:r>
            <a:endParaRPr lang="ko-KR" altLang="en-US" sz="1400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ko-KR" sz="1400" b="1">
                <a:solidFill>
                  <a:schemeClr val="tx1"/>
                </a:solidFill>
              </a:rPr>
              <a:t>빅데이터플랫폼 활용 자바, 파이썬 응용SW 개발자 양성과정</a:t>
            </a:r>
            <a:endParaRPr lang="ko-KR" altLang="ko-KR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시퀸스다이어그램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grpSp>
        <p:nvGrpSpPr>
          <p:cNvPr id="13" name="그룹 1006"/>
          <p:cNvGrpSpPr/>
          <p:nvPr/>
        </p:nvGrpSpPr>
        <p:grpSpPr>
          <a:xfrm rot="0">
            <a:off x="782871" y="1155528"/>
            <a:ext cx="7642182" cy="5397291"/>
            <a:chOff x="6439881" y="3246486"/>
            <a:chExt cx="7642182" cy="5397291"/>
          </a:xfrm>
        </p:grpSpPr>
        <p:pic>
          <p:nvPicPr>
            <p:cNvPr id="14" name="Object 22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6439881" y="3246486"/>
              <a:ext cx="7642182" cy="5397291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</p:grp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en-US" altLang="ko-KR" sz="2400" b="0" i="0" spc="5" baseline="0" mc:Ignorable="hp" hp:hslEmbossed="0">
                <a:latin typeface="+mj-lt"/>
                <a:ea typeface="+mj-ea"/>
                <a:cs typeface="+mj-cs"/>
              </a:rPr>
              <a:t>Erd</a:t>
            </a:r>
            <a:endParaRPr xmlns:mc="http://schemas.openxmlformats.org/markup-compatibility/2006" xmlns:hp="http://schemas.haansoft.com/office/presentation/8.0" lang="en-US" altLang="ko-KR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12" name="Picture 2" descr="\\Digital14\2조 자료다\발표자료용\LMM_DB(2021-02-10)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 t="4540" b="3460"/>
          <a:stretch>
            <a:fillRect/>
          </a:stretch>
        </p:blipFill>
        <p:spPr>
          <a:xfrm>
            <a:off x="684000" y="1296162"/>
            <a:ext cx="7772399" cy="4451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도서 쇼핑몰 추가기능 구현(코드)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96162"/>
            <a:ext cx="7772400" cy="458702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화면 정의서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171575"/>
            <a:ext cx="7772400" cy="528180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웹 사이트 검수용 체크리스트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24153"/>
            <a:ext cx="7772400" cy="453656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기능 정의서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02055"/>
            <a:ext cx="7772400" cy="45586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정책 정의서(회원가입, 상품구매)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5800" y="1276540"/>
            <a:ext cx="7772400" cy="441217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정책 정의서(게시판)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24153"/>
            <a:ext cx="7772400" cy="396049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일정표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14462" y="1244346"/>
            <a:ext cx="6315074" cy="5524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사이트 맵(라라마켓)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24000" y="1261872"/>
            <a:ext cx="6096000" cy="471487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pPr/>
            <a:r>
              <a:rPr xmlns:mc="http://schemas.openxmlformats.org/markup-compatibility/2006" xmlns:hp="http://schemas.haansoft.com/office/presentation/8.0" lang="ko-KR" altLang="en-US" sz="2400" b="0" i="0" spc="5" baseline="0" mc:Ignorable="hp" hp:hslEmbossed="0">
                <a:latin typeface="+mj-lt"/>
                <a:ea typeface="+mj-ea"/>
                <a:cs typeface="+mj-cs"/>
              </a:rPr>
              <a:t>사이트 맵(네이버)</a:t>
            </a:r>
            <a:endParaRPr xmlns:mc="http://schemas.openxmlformats.org/markup-compatibility/2006" xmlns:hp="http://schemas.haansoft.com/office/presentation/8.0" lang="ko-KR" altLang="en-US" sz="2400" b="0" i="0" spc="5" baseline="0" mc:Ignorable="hp" hp:hslEmbossed="0">
              <a:latin typeface="+mj-lt"/>
              <a:ea typeface="+mj-ea"/>
              <a:cs typeface="+mj-cs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62087" y="1163955"/>
            <a:ext cx="6219825" cy="5676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</ep:Words>
  <ep:PresentationFormat/>
  <ep:Paragraphs>15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오픈프레임워크(스프링)  포트폴리오  도서 쇼핑몰</vt:lpstr>
      <vt:lpstr>화면 정의서</vt:lpstr>
      <vt:lpstr>웹 사이트 검수용 체크리스트</vt:lpstr>
      <vt:lpstr>기능 정의서</vt:lpstr>
      <vt:lpstr>정책 정의서(회원가입, 상품구매)</vt:lpstr>
      <vt:lpstr>정책 정의서(게시판)</vt:lpstr>
      <vt:lpstr>일정표</vt:lpstr>
      <vt:lpstr>사이트 맵(라라마켓)</vt:lpstr>
      <vt:lpstr>사이트 맵(네이버)</vt:lpstr>
      <vt:lpstr>시퀸스다이어그램</vt:lpstr>
      <vt:lpstr>Erd</vt:lpstr>
      <vt:lpstr>도서 쇼핑몰 추가기능 구현(코드)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2021-07-27T13:38:56.192</dcterms:created>
  <dc:creator>daewo</dc:creator>
  <cp:lastModifiedBy>daewo</cp:lastModifiedBy>
  <dcterms:modified xsi:type="dcterms:W3CDTF">2022-02-03T23:57:31.532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