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sldIdLst>
    <p:sldId id="270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5"/>
    <p:restoredTop sz="94984"/>
  </p:normalViewPr>
  <p:slideViewPr>
    <p:cSldViewPr snapToGrid="0" snapToObjects="1">
      <p:cViewPr varScale="1">
        <p:scale>
          <a:sx n="100" d="100"/>
          <a:sy n="100" d="100"/>
        </p:scale>
        <p:origin x="1644" y="6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hyperlink" Target="https://ovenapp.io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17D50-7C12-7671-C472-CF52D40F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75541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프로젝트 보고서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B8E46-B366-D8E5-C7CF-EA668468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4760"/>
            <a:ext cx="7886700" cy="3815213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7030A0"/>
                </a:solidFill>
              </a:rPr>
              <a:t>자바 웹을 다루는 기술 </a:t>
            </a:r>
            <a:r>
              <a:rPr lang="en-US" altLang="ko-KR" sz="1500" dirty="0">
                <a:solidFill>
                  <a:srgbClr val="7030A0"/>
                </a:solidFill>
              </a:rPr>
              <a:t>/ </a:t>
            </a:r>
            <a:r>
              <a:rPr lang="en-US" altLang="ko-KR" sz="1500" dirty="0"/>
              <a:t>31</a:t>
            </a:r>
            <a:r>
              <a:rPr lang="ko-KR" altLang="en-US" sz="1500" dirty="0"/>
              <a:t>장 도서쇼핑몰</a:t>
            </a:r>
            <a:r>
              <a:rPr lang="en-US" altLang="ko-KR" sz="1500" dirty="0"/>
              <a:t>(</a:t>
            </a:r>
            <a:r>
              <a:rPr lang="ko-KR" altLang="en-US" sz="1500" dirty="0"/>
              <a:t>벤치마킹</a:t>
            </a:r>
            <a:r>
              <a:rPr lang="en-US" altLang="ko-KR" sz="1500" dirty="0"/>
              <a:t>)</a:t>
            </a:r>
            <a:r>
              <a:rPr lang="ko-KR" altLang="en-US" sz="1500" dirty="0"/>
              <a:t> 사이트 설치 및 실행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7030A0"/>
                </a:solidFill>
              </a:rPr>
              <a:t>Doit! </a:t>
            </a:r>
            <a:r>
              <a:rPr lang="ko-KR" altLang="en-US" sz="1500" dirty="0">
                <a:solidFill>
                  <a:srgbClr val="7030A0"/>
                </a:solidFill>
              </a:rPr>
              <a:t>웹 사이트 기획 입문</a:t>
            </a:r>
            <a:r>
              <a:rPr lang="ko-KR" altLang="en-US" sz="1500" dirty="0"/>
              <a:t> 살펴보기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도서 쇼핑몰을 기반으로 보고서 만들기</a:t>
            </a:r>
            <a:r>
              <a:rPr lang="en-US" altLang="ko-KR" sz="1500" dirty="0"/>
              <a:t>(</a:t>
            </a:r>
            <a:r>
              <a:rPr lang="ko-KR" altLang="en-US" sz="1500" dirty="0"/>
              <a:t>팀별 제출하기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참고자료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나라장터 제안서 </a:t>
            </a:r>
            <a:r>
              <a:rPr lang="en-US" altLang="ko-KR" sz="1200" dirty="0"/>
              <a:t>/ </a:t>
            </a:r>
            <a:r>
              <a:rPr lang="ko-KR" altLang="en-US" sz="1200" dirty="0"/>
              <a:t>제안서 프로젝트 보고서 </a:t>
            </a:r>
            <a:r>
              <a:rPr lang="en-US" altLang="ko-KR" sz="1200" dirty="0"/>
              <a:t>(202204</a:t>
            </a:r>
            <a:r>
              <a:rPr lang="ko-KR" altLang="en-US" sz="1200" dirty="0"/>
              <a:t>월 수료생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구해줘자바</a:t>
            </a:r>
            <a:r>
              <a:rPr lang="en-US" altLang="ko-KR" sz="1200" dirty="0"/>
              <a:t>-</a:t>
            </a:r>
            <a:r>
              <a:rPr lang="ko-KR" altLang="en-US" sz="1200" dirty="0"/>
              <a:t>원스톱청년주거플랫폼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도서 </a:t>
            </a:r>
            <a:r>
              <a:rPr lang="ko-KR" altLang="en-US" sz="1200" dirty="0" err="1"/>
              <a:t>쇼핑물</a:t>
            </a:r>
            <a:r>
              <a:rPr lang="ko-KR" altLang="en-US" sz="1200" dirty="0"/>
              <a:t> 리포트 참고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프로젝트보고서자료 </a:t>
            </a:r>
            <a:r>
              <a:rPr lang="en-US" altLang="ko-KR" sz="1200" dirty="0"/>
              <a:t>(</a:t>
            </a:r>
            <a:r>
              <a:rPr lang="ko-KR" altLang="en-US" sz="1200" dirty="0"/>
              <a:t>최종 </a:t>
            </a:r>
            <a:r>
              <a:rPr lang="ko-KR" altLang="en-US" sz="1200" dirty="0" err="1"/>
              <a:t>종합한것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PPT</a:t>
            </a:r>
            <a:r>
              <a:rPr lang="ko-KR" altLang="en-US" sz="1500" dirty="0"/>
              <a:t> 제작 툴 참고 사이트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hlinkClick r:id="rId2"/>
              </a:rPr>
              <a:t>https://ovenapp.io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hlinkClick r:id="rId3"/>
              </a:rPr>
              <a:t>https://app.diagrams.net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30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사이트 맵(네이버)</a:t>
            </a: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62087" y="1163955"/>
            <a:ext cx="6219825" cy="56769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시퀸스다이어그램</a:t>
            </a:r>
          </a:p>
        </p:txBody>
      </p:sp>
      <p:grpSp>
        <p:nvGrpSpPr>
          <p:cNvPr id="13" name="그룹 1006"/>
          <p:cNvGrpSpPr/>
          <p:nvPr/>
        </p:nvGrpSpPr>
        <p:grpSpPr>
          <a:xfrm>
            <a:off x="782871" y="1155528"/>
            <a:ext cx="7642182" cy="5397291"/>
            <a:chOff x="6439881" y="3246486"/>
            <a:chExt cx="7642182" cy="5397291"/>
          </a:xfrm>
        </p:grpSpPr>
        <p:pic>
          <p:nvPicPr>
            <p:cNvPr id="14" name="Object 22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6439881" y="3246486"/>
              <a:ext cx="7642182" cy="5397291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en-US" altLang="ko-KR" sz="2400" b="0" i="0" spc="5" baseline="0"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12" name="Picture 2" descr="\\Digital14\2조 자료다\발표자료용\LMM_DB(2021-02-10)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 t="4540" b="3460"/>
          <a:stretch>
            <a:fillRect/>
          </a:stretch>
        </p:blipFill>
        <p:spPr>
          <a:xfrm>
            <a:off x="684000" y="1296162"/>
            <a:ext cx="7772399" cy="44513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도서 쇼핑몰 추가기능 구현(코드)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296162"/>
            <a:ext cx="7772400" cy="458702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오픈프레임워크(스프링) </a:t>
            </a:r>
            <a:br>
              <a:rPr lang="ko-KR" altLang="en-US"/>
            </a:br>
            <a:r>
              <a:rPr lang="ko-KR" altLang="en-US" b="0" i="0" spc="5">
                <a:latin typeface="+mn-lt"/>
                <a:ea typeface="+mn-ea"/>
                <a:cs typeface="+mn-cs"/>
              </a:rPr>
              <a:t>포트폴리오</a:t>
            </a:r>
          </a:p>
          <a:p>
            <a:pPr>
              <a:defRPr/>
            </a:pPr>
            <a:endParaRPr lang="ko-KR" altLang="en-US" b="0" i="0" spc="5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ko-KR" altLang="en-US"/>
              <a:t>도서 쇼핑몰</a:t>
            </a:r>
          </a:p>
        </p:txBody>
      </p:sp>
      <p:sp>
        <p:nvSpPr>
          <p:cNvPr id="3" name="직사각형 2"/>
          <p:cNvSpPr>
            <a:spLocks noGrp="1"/>
          </p:cNvSpPr>
          <p:nvPr>
            <p:ph type="subTitle" idx="1"/>
          </p:nvPr>
        </p:nvSpPr>
        <p:spPr>
          <a:xfrm>
            <a:off x="1371600" y="4365116"/>
            <a:ext cx="6400800" cy="1273683"/>
          </a:xfr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/>
          <a:lstStyle/>
          <a:p>
            <a:pPr>
              <a:defRPr/>
            </a:pPr>
            <a:endParaRPr lang="ko-KR" altLang="en-US" sz="1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제출자. 홍길동</a:t>
            </a:r>
          </a:p>
          <a:p>
            <a:pPr>
              <a:defRPr/>
            </a:pPr>
            <a:endParaRPr lang="ko-KR" altLang="en-US" sz="1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ko-KR" sz="1400" b="1">
                <a:solidFill>
                  <a:schemeClr val="tx1"/>
                </a:solidFill>
              </a:rPr>
              <a:t>빅데이터플랫폼 활용 자바, 파이썬 응용SW 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21761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화면 정의서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171575"/>
            <a:ext cx="7772400" cy="5281803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웹 사이트 검수용 체크리스트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224153"/>
            <a:ext cx="7772400" cy="453656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기능 정의서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202055"/>
            <a:ext cx="7772400" cy="455866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정책 정의서(회원가입, 상품구매)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5800" y="1276540"/>
            <a:ext cx="7772400" cy="441217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정책 정의서(게시판)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4000" y="1224153"/>
            <a:ext cx="7772400" cy="396049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일정표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14462" y="1244346"/>
            <a:ext cx="6315074" cy="5524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684000" y="374400"/>
            <a:ext cx="7772400" cy="734400"/>
          </a:xfrm>
          <a:ln w="9525" cap="flat" cmpd="sng">
            <a:solidFill>
              <a:srgbClr val="800080"/>
            </a:solidFill>
            <a:prstDash val="solid"/>
            <a:round/>
          </a:ln>
        </p:spPr>
        <p:txBody>
          <a:bodyPr/>
          <a:lstStyle/>
          <a:p>
            <a:r>
              <a:rPr lang="ko-KR" altLang="en-US" sz="2400" b="0" i="0" spc="5" baseline="0">
                <a:latin typeface="+mj-lt"/>
                <a:ea typeface="+mj-ea"/>
                <a:cs typeface="+mj-cs"/>
              </a:rPr>
              <a:t>사이트 맵(라라마켓)</a:t>
            </a: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24000" y="1261872"/>
            <a:ext cx="6096000" cy="471487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화면 슬라이드 쇼(4:3)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함초롬돋움</vt:lpstr>
      <vt:lpstr>Arial</vt:lpstr>
      <vt:lpstr>한컴오피스</vt:lpstr>
      <vt:lpstr>프로젝트 보고서 만들기</vt:lpstr>
      <vt:lpstr>오픈프레임워크(스프링)  포트폴리오  도서 쇼핑몰</vt:lpstr>
      <vt:lpstr>화면 정의서</vt:lpstr>
      <vt:lpstr>웹 사이트 검수용 체크리스트</vt:lpstr>
      <vt:lpstr>기능 정의서</vt:lpstr>
      <vt:lpstr>정책 정의서(회원가입, 상품구매)</vt:lpstr>
      <vt:lpstr>정책 정의서(게시판)</vt:lpstr>
      <vt:lpstr>일정표</vt:lpstr>
      <vt:lpstr>사이트 맵(라라마켓)</vt:lpstr>
      <vt:lpstr>사이트 맵(네이버)</vt:lpstr>
      <vt:lpstr>시퀸스다이어그램</vt:lpstr>
      <vt:lpstr>Erd</vt:lpstr>
      <vt:lpstr>도서 쇼핑몰 추가기능 구현(코드)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보고서 만들기</dc:title>
  <dc:creator>daewo</dc:creator>
  <cp:lastModifiedBy>박 대원</cp:lastModifiedBy>
  <cp:revision>6</cp:revision>
  <dcterms:created xsi:type="dcterms:W3CDTF">2021-07-27T13:38:56Z</dcterms:created>
  <dcterms:modified xsi:type="dcterms:W3CDTF">2022-09-30T06:59:51Z</dcterms:modified>
  <cp:contentStatus>화면 슬라이드 쇼(4:3)</cp:contentStatus>
  <cp:version/>
</cp:coreProperties>
</file>