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71" r:id="rId24"/>
    <p:sldId id="281" r:id="rId25"/>
    <p:sldId id="280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6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5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1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1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2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5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8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7828-D233-475B-AE93-F9741656104A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E94B-B03D-4CFF-80C4-737F0A348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838200" y="779641"/>
            <a:ext cx="10515600" cy="188655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스프링 포트폴리오 과제</a:t>
            </a:r>
            <a:endParaRPr lang="ko-KR" alt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4373941" y="4947389"/>
            <a:ext cx="697985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제출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r"/>
            <a:r>
              <a:rPr lang="ko-KR" altLang="en-US" dirty="0"/>
              <a:t>제출일 </a:t>
            </a:r>
            <a:r>
              <a:rPr lang="en-US" altLang="ko-KR" dirty="0"/>
              <a:t>: </a:t>
            </a:r>
            <a:r>
              <a:rPr lang="en-US" altLang="ko-KR" dirty="0" smtClean="0"/>
              <a:t>20220812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sz="1500" dirty="0"/>
              <a:t>조원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어도하</a:t>
            </a:r>
            <a:r>
              <a:rPr lang="en-US" altLang="ko-KR" sz="1500" dirty="0"/>
              <a:t>, </a:t>
            </a:r>
            <a:r>
              <a:rPr lang="ko-KR" altLang="en-US" sz="1500" dirty="0"/>
              <a:t>김희석</a:t>
            </a:r>
            <a:r>
              <a:rPr lang="en-US" altLang="ko-KR" sz="1500" dirty="0"/>
              <a:t>, </a:t>
            </a:r>
            <a:r>
              <a:rPr lang="ko-KR" altLang="en-US" sz="1500" dirty="0"/>
              <a:t>김민철</a:t>
            </a:r>
            <a:r>
              <a:rPr lang="en-US" altLang="ko-KR" sz="1500" dirty="0"/>
              <a:t>, </a:t>
            </a:r>
            <a:r>
              <a:rPr lang="ko-KR" altLang="en-US" sz="1500" dirty="0"/>
              <a:t>김도훈</a:t>
            </a:r>
            <a:r>
              <a:rPr lang="en-US" altLang="ko-KR" sz="1500" dirty="0"/>
              <a:t>, </a:t>
            </a:r>
            <a:r>
              <a:rPr lang="ko-KR" altLang="en-US" sz="1500" dirty="0"/>
              <a:t>유성진</a:t>
            </a:r>
            <a:r>
              <a:rPr lang="en-US" altLang="ko-KR" sz="1500" dirty="0"/>
              <a:t>, </a:t>
            </a:r>
            <a:r>
              <a:rPr lang="ko-KR" altLang="en-US" sz="1500" dirty="0" err="1" smtClean="0"/>
              <a:t>권영남</a:t>
            </a:r>
            <a:endParaRPr lang="en-US" altLang="ko-KR" sz="1500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빅데이터기반 </a:t>
            </a:r>
            <a:r>
              <a:rPr lang="ko-KR" altLang="en-US" dirty="0"/>
              <a:t>플랫폼 </a:t>
            </a:r>
            <a:r>
              <a:rPr lang="ko-KR" altLang="en-US" dirty="0" smtClean="0"/>
              <a:t>활용 자바</a:t>
            </a:r>
            <a:r>
              <a:rPr lang="en-US" altLang="ko-KR" dirty="0"/>
              <a:t>&amp;</a:t>
            </a:r>
            <a:r>
              <a:rPr lang="ko-KR" altLang="en-US" dirty="0" err="1"/>
              <a:t>파이썬</a:t>
            </a:r>
            <a:r>
              <a:rPr lang="ko-KR" altLang="en-US" dirty="0"/>
              <a:t> 응용</a:t>
            </a:r>
            <a:r>
              <a:rPr lang="en-US" altLang="ko-KR" dirty="0"/>
              <a:t>SW </a:t>
            </a:r>
            <a:r>
              <a:rPr lang="ko-KR" altLang="en-US" dirty="0"/>
              <a:t>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42215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게시판</a:t>
            </a:r>
            <a:r>
              <a:rPr lang="en-US" altLang="ko-KR" sz="2600" b="1" dirty="0" smtClean="0"/>
              <a:t>)</a:t>
            </a:r>
            <a:endParaRPr lang="en-US" altLang="ko-KR" sz="2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946"/>
            <a:ext cx="12191999" cy="33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일정표</a:t>
            </a:r>
            <a:endParaRPr lang="en-US" altLang="ko-KR" sz="2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2000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6" y="701721"/>
            <a:ext cx="12201625" cy="61562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검수용</a:t>
            </a:r>
            <a:r>
              <a:rPr lang="ko-KR" altLang="en-US" sz="2600" b="1" dirty="0" smtClean="0"/>
              <a:t> 체크리스트 </a:t>
            </a:r>
            <a:r>
              <a:rPr lang="en-US" altLang="ko-KR" sz="2600" b="1" dirty="0" smtClean="0"/>
              <a:t>1/2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18621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검수용</a:t>
            </a:r>
            <a:r>
              <a:rPr lang="ko-KR" altLang="en-US" sz="2600" b="1" dirty="0" smtClean="0"/>
              <a:t> 체크리스트 </a:t>
            </a:r>
            <a:r>
              <a:rPr lang="en-US" altLang="ko-KR" sz="2600" b="1" dirty="0" smtClean="0"/>
              <a:t>2/2</a:t>
            </a:r>
            <a:endParaRPr lang="en-US" altLang="ko-KR" sz="2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사이트맵</a:t>
            </a:r>
            <a:endParaRPr lang="en-US" altLang="ko-KR" sz="2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566602"/>
            <a:ext cx="654458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1/8 - </a:t>
            </a:r>
            <a:r>
              <a:rPr lang="en-US" altLang="ko-KR" sz="2600" b="1" dirty="0" err="1" smtClean="0"/>
              <a:t>MemberController</a:t>
            </a:r>
            <a:endParaRPr lang="en-US" altLang="ko-KR" sz="26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2/8 - </a:t>
            </a:r>
            <a:r>
              <a:rPr lang="en-US" altLang="ko-KR" sz="2600" b="1" dirty="0" err="1" smtClean="0"/>
              <a:t>GoodsController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0"/>
            <a:ext cx="12191998" cy="61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3/8 - </a:t>
            </a:r>
            <a:r>
              <a:rPr lang="en-US" altLang="ko-KR" sz="2600" b="1" dirty="0" err="1" smtClean="0"/>
              <a:t>MyPageController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4/8 - </a:t>
            </a:r>
            <a:r>
              <a:rPr lang="en-US" altLang="ko-KR" sz="2600" b="1" dirty="0" err="1" smtClean="0"/>
              <a:t>OrderController</a:t>
            </a:r>
            <a:endParaRPr lang="en-US" altLang="ko-KR" sz="2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5/8 - </a:t>
            </a:r>
            <a:r>
              <a:rPr lang="en-US" altLang="ko-KR" sz="2600" b="1" dirty="0" err="1" smtClean="0"/>
              <a:t>CartController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1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711349"/>
            <a:ext cx="2381572" cy="614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lnSpcReduction="10000"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[1]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상단 로고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로고 클릭 시 메인 화면으로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[2]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로그인 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로그인 여부에 따라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 다른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[3]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검색창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[4]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사이드 메뉴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국내 외 도서</a:t>
            </a:r>
            <a:r>
              <a:rPr lang="en-US" altLang="ko-KR" sz="1000" dirty="0" smtClean="0">
                <a:solidFill>
                  <a:schemeClr val="bg1"/>
                </a:solidFill>
              </a:rPr>
              <a:t>/</a:t>
            </a:r>
            <a:r>
              <a:rPr lang="ko-KR" altLang="en-US" sz="1000" dirty="0" smtClean="0">
                <a:solidFill>
                  <a:schemeClr val="bg1"/>
                </a:solidFill>
              </a:rPr>
              <a:t>음반의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세부 내용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공지사항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광고 배너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</a:rPr>
              <a:t>고객센터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QnA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메뉴 클릭 시 각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[5]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상품 리스트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베스트셀러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새로 출판된 책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 스테디셀러의 각 항목마다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이미지 여러 개 삽입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이미지 클릭 시 해당 페이지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광고 배너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[6]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하단 메뉴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로고 클릭 시 메인 화면으로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메뉴 클릭 시 각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회사 소개 글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[7]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퀵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메뉴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SNS </a:t>
            </a:r>
            <a:r>
              <a:rPr lang="ko-KR" altLang="en-US" sz="1000" dirty="0" smtClean="0">
                <a:solidFill>
                  <a:schemeClr val="bg1"/>
                </a:solidFill>
              </a:rPr>
              <a:t>연동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최근 본 상품 확인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및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클릭 시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kern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kern="1000" dirty="0" smtClean="0">
                <a:solidFill>
                  <a:schemeClr val="bg1"/>
                </a:solidFill>
              </a:rPr>
              <a:t>사용자의 스크롤 따라서 이동</a:t>
            </a:r>
            <a:endParaRPr lang="en-US" altLang="ko-KR" sz="1000" kern="1000" dirty="0">
              <a:solidFill>
                <a:schemeClr val="bg1"/>
              </a:solidFill>
            </a:endParaRPr>
          </a:p>
          <a:p>
            <a:endParaRPr lang="en-US" altLang="ko-KR" sz="1000" kern="1000" dirty="0" smtClean="0">
              <a:solidFill>
                <a:schemeClr val="bg1"/>
              </a:solidFill>
            </a:endParaRPr>
          </a:p>
          <a:p>
            <a:endParaRPr lang="en-US" altLang="ko-KR" sz="1000" kern="1000" dirty="0" smtClean="0">
              <a:solidFill>
                <a:schemeClr val="bg1"/>
              </a:solidFill>
            </a:endParaRPr>
          </a:p>
          <a:p>
            <a:r>
              <a:rPr lang="ko-KR" altLang="en-US" sz="1000" b="1" u="sng" kern="1000" dirty="0" smtClean="0">
                <a:solidFill>
                  <a:schemeClr val="bg1"/>
                </a:solidFill>
              </a:rPr>
              <a:t>★ </a:t>
            </a:r>
            <a:r>
              <a:rPr lang="en-US" altLang="ko-KR" sz="1000" b="1" u="sng" kern="1000" dirty="0" smtClean="0">
                <a:solidFill>
                  <a:schemeClr val="bg1"/>
                </a:solidFill>
              </a:rPr>
              <a:t>:</a:t>
            </a:r>
            <a:r>
              <a:rPr lang="ko-KR" altLang="en-US" sz="1000" b="1" u="sng" kern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u="sng" kern="1000" dirty="0" err="1" smtClean="0">
                <a:solidFill>
                  <a:schemeClr val="bg1"/>
                </a:solidFill>
              </a:rPr>
              <a:t>화면별로</a:t>
            </a:r>
            <a:r>
              <a:rPr lang="ko-KR" altLang="en-US" sz="1000" b="1" u="sng" kern="1000" dirty="0" smtClean="0">
                <a:solidFill>
                  <a:schemeClr val="bg1"/>
                </a:solidFill>
              </a:rPr>
              <a:t> 변하는 섹션</a:t>
            </a:r>
            <a:endParaRPr lang="en-US" altLang="ko-KR" sz="1000" b="1" u="sng" kern="1000" dirty="0" smtClean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013688" y="2198780"/>
              <a:ext cx="7129223" cy="5269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배너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2325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국내 외 도서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/</a:t>
              </a:r>
            </a:p>
            <a:p>
              <a:pPr algn="ctr"/>
              <a:r>
                <a:rPr lang="ko-KR" altLang="en-US" sz="1500" b="1" dirty="0" smtClean="0"/>
                <a:t>음반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회사소개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이용약관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개인정보취급방침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제휴</a:t>
              </a:r>
              <a:r>
                <a:rPr lang="en-US" altLang="ko-KR" sz="1200" b="1" dirty="0" smtClean="0"/>
                <a:t>/</a:t>
              </a:r>
              <a:r>
                <a:rPr lang="ko-KR" altLang="en-US" sz="1200" b="1" dirty="0" err="1" smtClean="0"/>
                <a:t>도서정보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err="1" smtClean="0"/>
                <a:t>광고센터</a:t>
              </a:r>
              <a:r>
                <a:rPr lang="ko-KR" altLang="en-US" sz="1200" b="1" dirty="0" smtClean="0"/>
                <a:t>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smtClean="0"/>
                <a:t>고객만족센터 </a:t>
              </a:r>
              <a:r>
                <a:rPr lang="en-US" altLang="ko-KR" sz="1200" b="1" dirty="0" smtClean="0"/>
                <a:t>| </a:t>
              </a:r>
              <a:r>
                <a:rPr lang="ko-KR" altLang="en-US" sz="1200" b="1" dirty="0" err="1" smtClean="0"/>
                <a:t>찾아오시는길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13688" y="2787170"/>
              <a:ext cx="7129223" cy="297790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베스트셀러</a:t>
              </a:r>
              <a:endParaRPr lang="en-US" altLang="ko-KR" sz="1500" b="1" dirty="0" smtClean="0"/>
            </a:p>
            <a:p>
              <a:endParaRPr lang="en-US" altLang="ko-KR" sz="1500" dirty="0" smtClean="0"/>
            </a:p>
            <a:p>
              <a:endParaRPr lang="en-US" altLang="ko-KR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새로 출판된 책</a:t>
              </a:r>
              <a:endParaRPr lang="en-US" altLang="ko-KR" sz="1500" b="1" dirty="0" smtClean="0"/>
            </a:p>
            <a:p>
              <a:endParaRPr lang="en-US" altLang="ko-KR" sz="1500" dirty="0" smtClean="0"/>
            </a:p>
            <a:p>
              <a:endParaRPr lang="en-US" altLang="ko-KR" sz="15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500" b="1" dirty="0" smtClean="0"/>
                <a:t>스테디셀러</a:t>
              </a:r>
              <a:endParaRPr lang="ko-KR" altLang="en-US" sz="15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-1081"/>
            <a:ext cx="12192000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메인페이지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9477" y="960117"/>
            <a:ext cx="1828799" cy="592585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9473" y="1585553"/>
            <a:ext cx="1821391" cy="4235378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9473" y="5816437"/>
            <a:ext cx="9003438" cy="903436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6378" y="2203671"/>
            <a:ext cx="7136533" cy="356139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417008" y="979841"/>
            <a:ext cx="5269430" cy="74458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524785" y="1753435"/>
            <a:ext cx="3161652" cy="38389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150221" y="3356675"/>
            <a:ext cx="536216" cy="161793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/>
          <p:cNvSpPr/>
          <p:nvPr/>
        </p:nvSpPr>
        <p:spPr>
          <a:xfrm>
            <a:off x="230217" y="78983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54" name="타원 53"/>
          <p:cNvSpPr/>
          <p:nvPr/>
        </p:nvSpPr>
        <p:spPr>
          <a:xfrm>
            <a:off x="4585698" y="807102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55" name="타원 54"/>
          <p:cNvSpPr/>
          <p:nvPr/>
        </p:nvSpPr>
        <p:spPr>
          <a:xfrm>
            <a:off x="6692435" y="160772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56" name="타원 55"/>
          <p:cNvSpPr/>
          <p:nvPr/>
        </p:nvSpPr>
        <p:spPr>
          <a:xfrm>
            <a:off x="230217" y="145384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58" name="타원 57"/>
          <p:cNvSpPr/>
          <p:nvPr/>
        </p:nvSpPr>
        <p:spPr>
          <a:xfrm>
            <a:off x="230216" y="565559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</a:p>
        </p:txBody>
      </p:sp>
      <p:sp>
        <p:nvSpPr>
          <p:cNvPr id="59" name="타원 58"/>
          <p:cNvSpPr/>
          <p:nvPr/>
        </p:nvSpPr>
        <p:spPr>
          <a:xfrm>
            <a:off x="9208355" y="316259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307610" y="2046030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39" name="타원 38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2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6/8 - </a:t>
            </a:r>
            <a:r>
              <a:rPr lang="en-US" altLang="ko-KR" sz="2600" b="1" dirty="0" err="1" smtClean="0"/>
              <a:t>AdminMemberController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7/8 - </a:t>
            </a:r>
            <a:r>
              <a:rPr lang="en-US" altLang="ko-KR" sz="2600" b="1" dirty="0" err="1" smtClean="0"/>
              <a:t>AdminGoodsController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시퀀스 다이어그램 </a:t>
            </a:r>
            <a:r>
              <a:rPr lang="en-US" altLang="ko-KR" sz="2600" b="1" dirty="0" smtClean="0"/>
              <a:t>8/8 - </a:t>
            </a:r>
            <a:r>
              <a:rPr lang="en-US" altLang="ko-KR" sz="2600" b="1" dirty="0" err="1" smtClean="0"/>
              <a:t>AdminOrderController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0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 smtClean="0"/>
              <a:t>ERD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1721"/>
            <a:ext cx="12191999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– </a:t>
            </a:r>
            <a:r>
              <a:rPr lang="ko-KR" altLang="en-US" sz="2600" b="1" dirty="0" smtClean="0"/>
              <a:t>강조</a:t>
            </a:r>
            <a:endParaRPr lang="en-US" altLang="ko-KR" sz="2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2"/>
            <a:ext cx="12191998" cy="61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– </a:t>
            </a:r>
            <a:r>
              <a:rPr lang="ko-KR" altLang="en-US" sz="2600" b="1" dirty="0" err="1" smtClean="0"/>
              <a:t>퀵메뉴</a:t>
            </a:r>
            <a:endParaRPr lang="en-US" altLang="ko-KR" sz="26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01721"/>
            <a:ext cx="12191998" cy="61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smtClean="0"/>
              <a:t>도서 쇼핑몰 추가 기능 구현</a:t>
            </a:r>
            <a:r>
              <a:rPr lang="en-US" altLang="ko-KR" sz="2600" b="1" dirty="0" smtClean="0"/>
              <a:t>(</a:t>
            </a:r>
            <a:r>
              <a:rPr lang="ko-KR" altLang="en-US" sz="2600" b="1" dirty="0" smtClean="0"/>
              <a:t>코드</a:t>
            </a:r>
            <a:r>
              <a:rPr lang="en-US" altLang="ko-KR" sz="2600" b="1" dirty="0" smtClean="0"/>
              <a:t>) - </a:t>
            </a:r>
            <a:r>
              <a:rPr lang="ko-KR" altLang="en-US" sz="2600" b="1" dirty="0" smtClean="0"/>
              <a:t>게시판</a:t>
            </a:r>
            <a:endParaRPr lang="en-US" altLang="ko-KR" sz="2600" b="1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569595" y="1737626"/>
            <a:ext cx="11052808" cy="3928465"/>
            <a:chOff x="898904" y="1524684"/>
            <a:chExt cx="11052808" cy="392846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58" y="1524684"/>
              <a:ext cx="1278730" cy="95575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04" y="3247772"/>
              <a:ext cx="4475492" cy="2205377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1638323" y="2635135"/>
              <a:ext cx="0" cy="432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2873" y="2033635"/>
              <a:ext cx="33489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공지 사항을 누르면 </a:t>
              </a:r>
              <a:endParaRPr lang="en-US" altLang="ko-KR" dirty="0" smtClean="0"/>
            </a:p>
            <a:p>
              <a:r>
                <a:rPr lang="ko-KR" altLang="en-US" dirty="0" smtClean="0"/>
                <a:t>게시판으로 이동이 가능하게끔</a:t>
              </a:r>
              <a:endParaRPr lang="en-US" altLang="ko-KR" dirty="0" smtClean="0"/>
            </a:p>
            <a:p>
              <a:r>
                <a:rPr lang="ko-KR" altLang="en-US" dirty="0" smtClean="0"/>
                <a:t>코드를 추가하였습니다</a:t>
              </a:r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782" y="2956965"/>
              <a:ext cx="1832755" cy="199937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732" y="2956965"/>
              <a:ext cx="1543507" cy="200813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10" y="3478162"/>
              <a:ext cx="1448002" cy="9907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683707" y="2264025"/>
              <a:ext cx="282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추가 파일 및 수정한 부분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2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139483"/>
            <a:ext cx="2381572" cy="67185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[1]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상품 제목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해당 상품 카테고리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제목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저자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출판사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[2]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상품 이미지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[3]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상품 정보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상품의 금액 및 배송 정보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[4]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선택창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구매하기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장바구니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위시리스트 선택 기능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선택 시 해당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[5]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상품 상세페이지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각 탭 클릭 시 해당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소개란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이미지 및 상세내용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b="1" u="sng" kern="1000" dirty="0" smtClean="0">
                <a:solidFill>
                  <a:schemeClr val="bg1"/>
                </a:solidFill>
              </a:rPr>
              <a:t>★ </a:t>
            </a:r>
            <a:r>
              <a:rPr lang="en-US" altLang="ko-KR" sz="1000" b="1" u="sng" kern="1000" dirty="0">
                <a:solidFill>
                  <a:schemeClr val="bg1"/>
                </a:solidFill>
              </a:rPr>
              <a:t>:</a:t>
            </a:r>
            <a:r>
              <a:rPr lang="ko-KR" altLang="en-US" sz="1000" b="1" u="sng" kern="1000" dirty="0">
                <a:solidFill>
                  <a:schemeClr val="bg1"/>
                </a:solidFill>
              </a:rPr>
              <a:t> </a:t>
            </a:r>
            <a:r>
              <a:rPr lang="ko-KR" altLang="en-US" sz="1000" b="1" u="sng" kern="1000" dirty="0" err="1">
                <a:solidFill>
                  <a:schemeClr val="bg1"/>
                </a:solidFill>
              </a:rPr>
              <a:t>화면별로</a:t>
            </a:r>
            <a:r>
              <a:rPr lang="ko-KR" altLang="en-US" sz="1000" b="1" u="sng" kern="1000" dirty="0">
                <a:solidFill>
                  <a:schemeClr val="bg1"/>
                </a:solidFill>
              </a:rPr>
              <a:t> 변하는 섹션</a:t>
            </a:r>
            <a:endParaRPr lang="en-US" altLang="ko-KR" sz="1000" b="1" u="sng" kern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1879"/>
            <a:ext cx="12192000" cy="7094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2/3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상품 상세페이지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13850" y="2671052"/>
              <a:ext cx="4829061" cy="8451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정보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2325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국내 외 도서</a:t>
              </a:r>
              <a:endParaRPr lang="en-US" altLang="ko-KR" sz="1500" b="1" dirty="0"/>
            </a:p>
            <a:p>
              <a:pPr algn="ctr"/>
              <a:r>
                <a:rPr lang="en-US" altLang="ko-KR" sz="1500" b="1" dirty="0" smtClean="0"/>
                <a:t>/</a:t>
              </a:r>
            </a:p>
            <a:p>
              <a:pPr algn="ctr"/>
              <a:r>
                <a:rPr lang="ko-KR" altLang="en-US" sz="1500" b="1" dirty="0" smtClean="0"/>
                <a:t>음반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회사소개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이용약관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개인정보취급방침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제휴</a:t>
              </a:r>
              <a:r>
                <a:rPr lang="en-US" altLang="ko-KR" sz="1200" b="1" dirty="0"/>
                <a:t>/</a:t>
              </a:r>
              <a:r>
                <a:rPr lang="ko-KR" altLang="en-US" sz="1200" b="1" dirty="0" err="1"/>
                <a:t>도서정보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광고센터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고객만족센터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찾아오시는길</a:t>
              </a:r>
              <a:endParaRPr lang="ko-KR" altLang="en-US" sz="1200" b="1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13688" y="4065637"/>
              <a:ext cx="7129223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책소개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저자소개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책목차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출판사서평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추천사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리뷰</a:t>
              </a:r>
              <a:endParaRPr lang="en-US" altLang="ko-KR" sz="1500" b="1" dirty="0" smtClean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13688" y="4546176"/>
              <a:ext cx="7129223" cy="1218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상세페이지</a:t>
              </a:r>
              <a:endParaRPr lang="en-US" altLang="ko-KR" sz="1500" b="1" dirty="0" smtClean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013688" y="2678917"/>
              <a:ext cx="2244412" cy="13120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이미지</a:t>
              </a:r>
              <a:endParaRPr lang="ko-KR" altLang="en-US" sz="1500" b="1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13850" y="3587952"/>
              <a:ext cx="4829061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구매하기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위시리스트</a:t>
              </a:r>
              <a:endParaRPr lang="en-US" altLang="ko-KR" sz="1500" b="1" dirty="0" smtClean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3688" y="2201232"/>
              <a:ext cx="7129223" cy="40591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상품 제목</a:t>
              </a:r>
              <a:endParaRPr lang="en-US" altLang="ko-KR" sz="1500" b="1" dirty="0" smtClean="0"/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2013683" y="2184977"/>
            <a:ext cx="7129227" cy="428942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4772" y="2703766"/>
            <a:ext cx="2253328" cy="1285489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11436" y="2681772"/>
            <a:ext cx="4831472" cy="796105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305116" y="3585520"/>
            <a:ext cx="4837791" cy="391971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006378" y="4033354"/>
            <a:ext cx="7145449" cy="1731716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2164631" y="255226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altLang="ko-KR" dirty="0" smtClean="0"/>
          </a:p>
        </p:txBody>
      </p:sp>
      <p:sp>
        <p:nvSpPr>
          <p:cNvPr id="39" name="타원 38"/>
          <p:cNvSpPr/>
          <p:nvPr/>
        </p:nvSpPr>
        <p:spPr>
          <a:xfrm>
            <a:off x="4454447" y="254264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</p:txBody>
      </p:sp>
      <p:sp>
        <p:nvSpPr>
          <p:cNvPr id="40" name="타원 39"/>
          <p:cNvSpPr/>
          <p:nvPr/>
        </p:nvSpPr>
        <p:spPr>
          <a:xfrm>
            <a:off x="4454447" y="341671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en-US" altLang="ko-KR" dirty="0" smtClean="0"/>
          </a:p>
        </p:txBody>
      </p:sp>
      <p:sp>
        <p:nvSpPr>
          <p:cNvPr id="41" name="타원 40"/>
          <p:cNvSpPr/>
          <p:nvPr/>
        </p:nvSpPr>
        <p:spPr>
          <a:xfrm>
            <a:off x="2155267" y="3880097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en-US" altLang="ko-KR" dirty="0" smtClean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  <p:sp>
        <p:nvSpPr>
          <p:cNvPr id="15" name="타원 14"/>
          <p:cNvSpPr/>
          <p:nvPr/>
        </p:nvSpPr>
        <p:spPr>
          <a:xfrm>
            <a:off x="2178360" y="1992412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4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482" y="139483"/>
            <a:ext cx="9546956" cy="6571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810428" y="711349"/>
            <a:ext cx="2381572" cy="614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[1]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주문 내역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배송조회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반품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 교환 조회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취소주문내역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세금계산서가 있으며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메뉴 클릭 시 각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[2]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정보 내역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회원정보관리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나의 주소록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 개인정보동의내역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회원탈퇴가 있으며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메뉴 클릭 시 각 페이지 이동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[3]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최근 주문내역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주문번호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주문일자</a:t>
            </a:r>
            <a:r>
              <a:rPr lang="en-US" altLang="ko-KR" sz="1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주문상품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주문상태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주문취소 표시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[4]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계좌 내역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예치금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쇼핑 머니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쿠폰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포인트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상품권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디지털 머니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</a:rPr>
              <a:t>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[5]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나의 정보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 </a:t>
            </a:r>
            <a:r>
              <a:rPr lang="ko-KR" altLang="en-US" sz="1000" dirty="0" smtClean="0">
                <a:solidFill>
                  <a:schemeClr val="bg1"/>
                </a:solidFill>
              </a:rPr>
              <a:t>이메일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전화번호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b="1" u="sng" kern="1000" dirty="0">
                <a:solidFill>
                  <a:schemeClr val="bg1"/>
                </a:solidFill>
              </a:rPr>
              <a:t>★ </a:t>
            </a:r>
            <a:r>
              <a:rPr lang="en-US" altLang="ko-KR" sz="1000" b="1" u="sng" kern="1000" dirty="0">
                <a:solidFill>
                  <a:schemeClr val="bg1"/>
                </a:solidFill>
              </a:rPr>
              <a:t>:</a:t>
            </a:r>
            <a:r>
              <a:rPr lang="ko-KR" altLang="en-US" sz="1000" b="1" u="sng" kern="1000" dirty="0">
                <a:solidFill>
                  <a:schemeClr val="bg1"/>
                </a:solidFill>
              </a:rPr>
              <a:t> </a:t>
            </a:r>
            <a:r>
              <a:rPr lang="ko-KR" altLang="en-US" sz="1000" b="1" u="sng" kern="1000" dirty="0" err="1">
                <a:solidFill>
                  <a:schemeClr val="bg1"/>
                </a:solidFill>
              </a:rPr>
              <a:t>화면별로</a:t>
            </a:r>
            <a:r>
              <a:rPr lang="ko-KR" altLang="en-US" sz="1000" b="1" u="sng" kern="1000" dirty="0">
                <a:solidFill>
                  <a:schemeClr val="bg1"/>
                </a:solidFill>
              </a:rPr>
              <a:t> 변하는 섹션</a:t>
            </a:r>
            <a:endParaRPr lang="en-US" altLang="ko-KR" sz="1000" b="1" u="sng" kern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643"/>
            <a:ext cx="12192000" cy="71070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화면정의서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3/3</a:t>
            </a:r>
            <a:r>
              <a:rPr lang="en-US" altLang="ko-KR" b="1" dirty="0" smtClean="0"/>
              <a:t> 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마이페이지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39478" y="960117"/>
            <a:ext cx="9546964" cy="5750646"/>
            <a:chOff x="139478" y="960117"/>
            <a:chExt cx="9546964" cy="5750646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139486" y="960117"/>
              <a:ext cx="1828799" cy="5668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상단 로고</a:t>
              </a:r>
              <a:endParaRPr lang="ko-KR" altLang="en-US" sz="15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834755" y="975499"/>
              <a:ext cx="2851687" cy="340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로그인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회원가입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4785" y="1749871"/>
              <a:ext cx="3161654" cy="3874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검색창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검색</a:t>
              </a:r>
              <a:endParaRPr lang="ko-KR" altLang="en-US" sz="15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9483" y="1594662"/>
              <a:ext cx="1828801" cy="11670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주문 내역</a:t>
              </a:r>
              <a:endParaRPr lang="ko-KR" altLang="en-US" sz="15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3688" y="5820933"/>
              <a:ext cx="7129223" cy="4395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회사소개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이용약관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개인정보취급방침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제휴</a:t>
              </a:r>
              <a:r>
                <a:rPr lang="en-US" altLang="ko-KR" sz="1200" b="1" dirty="0"/>
                <a:t>/</a:t>
              </a:r>
              <a:r>
                <a:rPr lang="ko-KR" altLang="en-US" sz="1200" b="1" dirty="0" err="1"/>
                <a:t>도서정보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광고센터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| </a:t>
              </a:r>
              <a:r>
                <a:rPr lang="ko-KR" altLang="en-US" sz="1200" b="1" dirty="0"/>
                <a:t>고객만족센터 </a:t>
              </a:r>
              <a:r>
                <a:rPr lang="en-US" altLang="ko-KR" sz="1200" b="1" dirty="0"/>
                <a:t>| </a:t>
              </a:r>
              <a:r>
                <a:rPr lang="ko-KR" altLang="en-US" sz="1200" b="1" dirty="0" err="1"/>
                <a:t>찾아오시는길</a:t>
              </a:r>
              <a:endParaRPr lang="ko-KR" altLang="en-US" sz="1200" b="1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42911" y="3378279"/>
              <a:ext cx="543530" cy="15963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/>
                <a:t>퀵메뉴</a:t>
              </a:r>
              <a:endParaRPr lang="ko-KR" altLang="en-US" sz="15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9483" y="4424088"/>
              <a:ext cx="1828799" cy="40458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광고 배너</a:t>
              </a:r>
              <a:endParaRPr lang="ko-KR" altLang="en-US" sz="15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9482" y="4894733"/>
              <a:ext cx="1828799" cy="42196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고객만족센터</a:t>
              </a:r>
              <a:endParaRPr lang="ko-KR" altLang="en-US" sz="15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9484" y="5373734"/>
              <a:ext cx="1828799" cy="39133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err="1" smtClean="0"/>
                <a:t>QnA</a:t>
              </a:r>
              <a:endParaRPr lang="ko-KR" altLang="en-US" sz="15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7017" y="1316460"/>
              <a:ext cx="5269424" cy="37196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로그아웃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마이페이지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장바구니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err="1" smtClean="0"/>
                <a:t>주문배송</a:t>
              </a:r>
              <a:r>
                <a:rPr lang="ko-KR" altLang="en-US" sz="1500" b="1" dirty="0" smtClean="0"/>
                <a:t> </a:t>
              </a:r>
              <a:r>
                <a:rPr lang="en-US" altLang="ko-KR" sz="1500" b="1" dirty="0" smtClean="0"/>
                <a:t>| </a:t>
              </a:r>
              <a:r>
                <a:rPr lang="ko-KR" altLang="en-US" sz="1500" b="1" dirty="0" smtClean="0"/>
                <a:t>고객센터</a:t>
              </a:r>
              <a:endParaRPr lang="ko-KR" altLang="en-US" sz="1500" b="1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9478" y="3980862"/>
              <a:ext cx="1828799" cy="3755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공지사항</a:t>
              </a:r>
              <a:endParaRPr lang="ko-KR" altLang="en-US" sz="15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39478" y="5820933"/>
              <a:ext cx="1828799" cy="8898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하단 로고</a:t>
              </a:r>
              <a:endParaRPr lang="ko-KR" altLang="en-US" sz="15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13688" y="6253395"/>
              <a:ext cx="7129223" cy="4573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회사소개</a:t>
              </a:r>
              <a:endParaRPr lang="ko-KR" altLang="en-US" sz="15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013688" y="2201231"/>
              <a:ext cx="7129223" cy="111580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최근주문내역</a:t>
              </a:r>
              <a:endParaRPr lang="en-US" altLang="ko-KR" sz="15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013688" y="3378277"/>
              <a:ext cx="7129223" cy="11540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계좌 내역</a:t>
              </a:r>
              <a:endParaRPr lang="en-US" altLang="ko-KR" sz="1500" b="1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013688" y="4591628"/>
              <a:ext cx="7129223" cy="11680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나의 정보</a:t>
              </a:r>
              <a:endParaRPr lang="en-US" altLang="ko-KR" sz="1500" b="1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39478" y="2836863"/>
              <a:ext cx="1828801" cy="10688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/>
                <a:t>정보 내역</a:t>
              </a:r>
              <a:endParaRPr lang="ko-KR" altLang="en-US" sz="1500" b="1" dirty="0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139477" y="1604603"/>
            <a:ext cx="1828799" cy="1171015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9473" y="2864793"/>
            <a:ext cx="1828803" cy="1014236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13688" y="2188401"/>
            <a:ext cx="7129223" cy="1132723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008312" y="3392572"/>
            <a:ext cx="7134594" cy="1148788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006378" y="4592301"/>
            <a:ext cx="7136528" cy="1176090"/>
          </a:xfrm>
          <a:prstGeom prst="roundRect">
            <a:avLst/>
          </a:prstGeom>
          <a:noFill/>
          <a:ln w="381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24725" y="1464121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24725" y="2694459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53" name="타원 52"/>
          <p:cNvSpPr/>
          <p:nvPr/>
        </p:nvSpPr>
        <p:spPr>
          <a:xfrm>
            <a:off x="2274906" y="3207650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</p:txBody>
      </p:sp>
      <p:sp>
        <p:nvSpPr>
          <p:cNvPr id="55" name="타원 54"/>
          <p:cNvSpPr/>
          <p:nvPr/>
        </p:nvSpPr>
        <p:spPr>
          <a:xfrm>
            <a:off x="2274906" y="4436984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837114" y="2046030"/>
            <a:ext cx="7429784" cy="38732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3338655" y="1832083"/>
            <a:ext cx="327259" cy="32725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★</a:t>
            </a:r>
            <a:endParaRPr lang="en-US" altLang="ko-KR" dirty="0" smtClean="0"/>
          </a:p>
        </p:txBody>
      </p:sp>
      <p:sp>
        <p:nvSpPr>
          <p:cNvPr id="51" name="타원 50"/>
          <p:cNvSpPr/>
          <p:nvPr/>
        </p:nvSpPr>
        <p:spPr>
          <a:xfrm>
            <a:off x="2274906" y="2022366"/>
            <a:ext cx="327259" cy="327259"/>
          </a:xfrm>
          <a:prstGeom prst="ellipse">
            <a:avLst/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30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185"/>
            <a:ext cx="12191999" cy="65338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248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810"/>
            <a:ext cx="12191999" cy="66211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2</a:t>
            </a:r>
            <a:r>
              <a:rPr lang="en-US" altLang="ko-KR" sz="2600" b="1" dirty="0" smtClean="0"/>
              <a:t>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9525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4937"/>
            <a:ext cx="12191999" cy="65530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기능정의서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3</a:t>
            </a:r>
            <a:r>
              <a:rPr lang="en-US" altLang="ko-KR" sz="2600" b="1" dirty="0" smtClean="0"/>
              <a:t>/3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7608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3816"/>
            <a:ext cx="12191999" cy="61541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 smtClean="0"/>
              <a:t>1/2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39113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586"/>
            <a:ext cx="12191999" cy="61554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10709"/>
            <a:ext cx="12191999" cy="712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b="1" dirty="0" err="1" smtClean="0"/>
              <a:t>정책정의서</a:t>
            </a:r>
            <a:r>
              <a:rPr lang="ko-KR" altLang="en-US" sz="2600" b="1" dirty="0" smtClean="0"/>
              <a:t> </a:t>
            </a:r>
            <a:r>
              <a:rPr lang="en-US" altLang="ko-KR" sz="2600" b="1" dirty="0"/>
              <a:t>2</a:t>
            </a:r>
            <a:r>
              <a:rPr lang="en-US" altLang="ko-KR" sz="2600" b="1" dirty="0" smtClean="0"/>
              <a:t>/2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40471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687</Words>
  <Application>Microsoft Office PowerPoint</Application>
  <PresentationFormat>와이드스크린</PresentationFormat>
  <Paragraphs>204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big1-06</dc:creator>
  <cp:lastModifiedBy>big1-05</cp:lastModifiedBy>
  <cp:revision>104</cp:revision>
  <dcterms:created xsi:type="dcterms:W3CDTF">2022-08-08T01:57:22Z</dcterms:created>
  <dcterms:modified xsi:type="dcterms:W3CDTF">2022-08-11T05:13:26Z</dcterms:modified>
</cp:coreProperties>
</file>