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25" d="100"/>
          <a:sy n="125" d="100"/>
        </p:scale>
        <p:origin x="-80" y="2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6601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133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15853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4871545" y="972212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70399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40174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84987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4871545" y="972212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90</Words>
  <Application>Microsoft Macintosh PowerPoint</Application>
  <PresentationFormat>Personalizado</PresentationFormat>
  <Paragraphs>54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20</cp:revision>
  <dcterms:created xsi:type="dcterms:W3CDTF">2016-05-02T22:51:40Z</dcterms:created>
  <dcterms:modified xsi:type="dcterms:W3CDTF">2016-05-16T10:59:40Z</dcterms:modified>
</cp:coreProperties>
</file>