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6601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1133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15853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430925" y="978792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Fecha de reporte: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71545" y="972212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66049" y="993425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– Mayo- 2016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56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18</cp:revision>
  <dcterms:created xsi:type="dcterms:W3CDTF">2016-05-02T22:51:40Z</dcterms:created>
  <dcterms:modified xsi:type="dcterms:W3CDTF">2016-05-11T11:56:33Z</dcterms:modified>
</cp:coreProperties>
</file>