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 varScale="1">
        <p:scale>
          <a:sx n="103" d="100"/>
          <a:sy n="103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309489"/>
              </p:ext>
            </p:extLst>
          </p:nvPr>
        </p:nvGraphicFramePr>
        <p:xfrm>
          <a:off x="1960880" y="1585257"/>
          <a:ext cx="8218819" cy="4200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504"/>
                <a:gridCol w="2419681"/>
                <a:gridCol w="1996751"/>
                <a:gridCol w="1548883"/>
              </a:tblGrid>
              <a:tr h="282683"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Año</a:t>
                      </a:r>
                      <a:endParaRPr lang="es-MX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Porcentaje(%)</a:t>
                      </a:r>
                      <a:endParaRPr lang="es-MX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619925" y="690845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Avances y Metas por Año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0" y="865617"/>
            <a:ext cx="2567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solidFill>
                  <a:schemeClr val="accent2">
                    <a:lumMod val="75000"/>
                  </a:schemeClr>
                </a:solidFill>
              </a:rPr>
              <a:t>Balance Por Año</a:t>
            </a:r>
            <a:endParaRPr lang="es-MX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17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Alejandro Gomez Sanchez</cp:lastModifiedBy>
  <cp:revision>19</cp:revision>
  <dcterms:created xsi:type="dcterms:W3CDTF">2016-05-02T22:51:40Z</dcterms:created>
  <dcterms:modified xsi:type="dcterms:W3CDTF">2016-05-17T19:23:12Z</dcterms:modified>
</cp:coreProperties>
</file>