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>
        <p:scale>
          <a:sx n="100" d="100"/>
          <a:sy n="100" d="100"/>
        </p:scale>
        <p:origin x="-384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39120"/>
              </p:ext>
            </p:extLst>
          </p:nvPr>
        </p:nvGraphicFramePr>
        <p:xfrm>
          <a:off x="3285826" y="2336224"/>
          <a:ext cx="6886873" cy="32222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300"/>
                <a:gridCol w="1555137"/>
                <a:gridCol w="1721718"/>
                <a:gridCol w="1721718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Porcentaje de Avance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Unidades de Avances </a:t>
            </a: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13184" y="1222311"/>
            <a:ext cx="254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Balance General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95499"/>
              </p:ext>
            </p:extLst>
          </p:nvPr>
        </p:nvGraphicFramePr>
        <p:xfrm>
          <a:off x="3285826" y="2336224"/>
          <a:ext cx="6886873" cy="32222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300"/>
                <a:gridCol w="1555137"/>
                <a:gridCol w="1721718"/>
                <a:gridCol w="1721718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Porcentaje de Avance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Inversi</a:t>
            </a: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ó</a:t>
            </a: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n de Avances </a:t>
            </a: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13184" y="1222311"/>
            <a:ext cx="254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Balance General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012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32</Words>
  <Application>Microsoft Macintosh PowerPoint</Application>
  <PresentationFormat>Personalizado</PresentationFormat>
  <Paragraphs>14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Ariana Sanchez</cp:lastModifiedBy>
  <cp:revision>19</cp:revision>
  <dcterms:created xsi:type="dcterms:W3CDTF">2016-05-02T22:51:40Z</dcterms:created>
  <dcterms:modified xsi:type="dcterms:W3CDTF">2016-05-17T03:18:43Z</dcterms:modified>
</cp:coreProperties>
</file>