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10/05/2016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86601"/>
              </p:ext>
            </p:extLst>
          </p:nvPr>
        </p:nvGraphicFramePr>
        <p:xfrm>
          <a:off x="245250" y="1610304"/>
          <a:ext cx="611351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71"/>
                <a:gridCol w="471914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11330"/>
              </p:ext>
            </p:extLst>
          </p:nvPr>
        </p:nvGraphicFramePr>
        <p:xfrm>
          <a:off x="5686097" y="1357528"/>
          <a:ext cx="615906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15853"/>
              </p:ext>
            </p:extLst>
          </p:nvPr>
        </p:nvGraphicFramePr>
        <p:xfrm>
          <a:off x="325815" y="2706200"/>
          <a:ext cx="11519342" cy="3223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1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6363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1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9746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9918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317241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78853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97514"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345323"/>
            <a:ext cx="11729545" cy="104222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adroTexto 5"/>
          <p:cNvSpPr txBox="1"/>
          <p:nvPr/>
        </p:nvSpPr>
        <p:spPr>
          <a:xfrm>
            <a:off x="430925" y="978792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Fecha de reporte:</a:t>
            </a:r>
            <a:endParaRPr lang="es-ES_tradnl" sz="11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871545" y="972212"/>
            <a:ext cx="33948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5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5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5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66049" y="993425"/>
            <a:ext cx="1397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– Mayo- 2016</a:t>
            </a:r>
            <a:endParaRPr lang="es-ES_tradnl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317916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56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18</cp:revision>
  <dcterms:created xsi:type="dcterms:W3CDTF">2016-05-02T22:51:40Z</dcterms:created>
  <dcterms:modified xsi:type="dcterms:W3CDTF">2016-05-11T11:56:33Z</dcterms:modified>
</cp:coreProperties>
</file>