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>
        <p:scale>
          <a:sx n="50" d="100"/>
          <a:sy n="50" d="100"/>
        </p:scale>
        <p:origin x="85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227936"/>
              </p:ext>
            </p:extLst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40447" y="1070900"/>
            <a:ext cx="30398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Aguascalientes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3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22" y="1070900"/>
            <a:ext cx="79057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574551" y="1041515"/>
            <a:ext cx="18179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Durango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dur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041515"/>
            <a:ext cx="8128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37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15988" y="1039216"/>
            <a:ext cx="2426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Guanajuato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edo m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1039216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505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22338" y="1102518"/>
            <a:ext cx="192110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Guerrero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guanajua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069817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15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28688" y="1065329"/>
            <a:ext cx="16437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Hidalgo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guerre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065329"/>
            <a:ext cx="809625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054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31858" y="1091096"/>
            <a:ext cx="14167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Jalisco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hidal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070090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100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73901" y="1076087"/>
            <a:ext cx="355264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Estado de México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jalisc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050767"/>
            <a:ext cx="8350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402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53610" y="1097853"/>
            <a:ext cx="22883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Michoacán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michoac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062056"/>
            <a:ext cx="84931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778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10489" y="1088867"/>
            <a:ext cx="17744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Morelos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morel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050767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067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32874" y="1092144"/>
            <a:ext cx="15847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Nayarit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nayar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069817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9025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96769" y="1087872"/>
            <a:ext cx="24591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Nuevo León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nuevo le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070489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50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66761" y="1107541"/>
            <a:ext cx="29604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Baja California</a:t>
            </a:r>
          </a:p>
        </p:txBody>
      </p:sp>
      <p:pic>
        <p:nvPicPr>
          <p:cNvPr id="7" name="Picture 4" descr="C:\Users\gema.bastida\Desktop\BALANCE OBRAS CONCLUIDAS Y PROYECTADAS, 03 DE JUNIO DE 2014\PLANTILLAS E IMAGENES\TERRITORIOS ESTADOS\baja californ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4" y="1089127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471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664450" y="1058445"/>
            <a:ext cx="157145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Oaxaca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oaxa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1058445"/>
            <a:ext cx="804862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493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55797" y="1108183"/>
            <a:ext cx="15007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Puebla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pueb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050767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704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22338" y="1106494"/>
            <a:ext cx="21603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Querétaro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quereta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1070092"/>
            <a:ext cx="795337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7105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11252" y="1064691"/>
            <a:ext cx="28207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Quintana Roo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quintana ro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1051040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054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55435" y="1069817"/>
            <a:ext cx="30180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San Luis Potosí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san luis potos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069817"/>
            <a:ext cx="817563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373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06462" y="1126367"/>
            <a:ext cx="15824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Sinaloa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sinalo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62947"/>
            <a:ext cx="8128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884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33168" y="1068410"/>
            <a:ext cx="15290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Sonora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sono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1051027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262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46736" y="1096285"/>
            <a:ext cx="17071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Tabasco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tabasc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1096285"/>
            <a:ext cx="7905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794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05787" y="1105426"/>
            <a:ext cx="23458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Tamaulipas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tamaulip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1069817"/>
            <a:ext cx="795337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61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35038" y="1068620"/>
            <a:ext cx="17123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Tlaxcala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tlaxca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058185"/>
            <a:ext cx="79216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16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12408" y="1123314"/>
            <a:ext cx="383104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Baja </a:t>
            </a:r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California Sur</a:t>
            </a:r>
            <a:endParaRPr lang="es-ES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baja california s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104264"/>
            <a:ext cx="779463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463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78327" y="1112316"/>
            <a:ext cx="18356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Veracruz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veracru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1041515"/>
            <a:ext cx="82708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779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03317" y="1040662"/>
            <a:ext cx="169751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Yucatán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yucat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1021612"/>
            <a:ext cx="8032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6475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233190" y="1072559"/>
            <a:ext cx="22846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Zacatencas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zacatec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1051027"/>
            <a:ext cx="8032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30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366296" y="1069817"/>
            <a:ext cx="21868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Campeche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campech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072120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85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501244" y="1089025"/>
            <a:ext cx="18565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Coahuila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chiap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089025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20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733120" y="1053147"/>
            <a:ext cx="15071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Colima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chihuahu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1031559"/>
            <a:ext cx="8318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6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582271" y="1083741"/>
            <a:ext cx="16786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Chiapas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coahui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1070090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02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301747" y="1071302"/>
            <a:ext cx="22397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Chihuahua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coli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1071302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29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3285826" y="2336224"/>
          <a:ext cx="6096000" cy="3222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23636" y="1105772"/>
            <a:ext cx="35991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Ciudad de México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distrito fede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089025"/>
            <a:ext cx="78898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7274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</TotalTime>
  <Words>459</Words>
  <Application>Microsoft Office PowerPoint</Application>
  <PresentationFormat>Panorámica</PresentationFormat>
  <Paragraphs>192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Arial Narrow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Alejandro Gomez Sanchez</cp:lastModifiedBy>
  <cp:revision>22</cp:revision>
  <dcterms:created xsi:type="dcterms:W3CDTF">2016-05-02T22:51:40Z</dcterms:created>
  <dcterms:modified xsi:type="dcterms:W3CDTF">2016-05-14T06:00:04Z</dcterms:modified>
</cp:coreProperties>
</file>