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91" d="100"/>
          <a:sy n="91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7936"/>
              </p:ext>
            </p:extLst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90,142.0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178,163.0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53,732.0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106,616.0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19,900.0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16,814,390.62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43,503.0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45,136.05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187,377.0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17,164,205.67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17</cp:revision>
  <dcterms:created xsi:type="dcterms:W3CDTF">2016-05-02T22:51:40Z</dcterms:created>
  <dcterms:modified xsi:type="dcterms:W3CDTF">2016-05-13T22:46:32Z</dcterms:modified>
</cp:coreProperties>
</file>