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02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0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5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9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63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44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0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955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 Jes</a:t>
            </a:r>
            <a:r>
              <a:rPr lang="es-ES" smtClean="0"/>
              <a:t>ús </a:t>
            </a:r>
            <a:r>
              <a:rPr lang="es-ES_tradnl" smtClean="0"/>
              <a:t>García Corona 140,Col. Buenavista, Ciudad de México. C.P. 06350</a:t>
            </a:r>
          </a:p>
          <a:p>
            <a:r>
              <a:rPr lang="es-ES_tradnl" sz="1050" smtClean="0"/>
              <a:t>Teléfono: 51409617 Atención a la ciudadanía: 54488903</a:t>
            </a:r>
          </a:p>
          <a:p>
            <a:r>
              <a:rPr lang="es-ES_tradnl" sz="105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n 6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1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9458"/>
              </p:ext>
            </p:extLst>
          </p:nvPr>
        </p:nvGraphicFramePr>
        <p:xfrm>
          <a:off x="3153475" y="1946207"/>
          <a:ext cx="5221267" cy="3496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4125"/>
                <a:gridCol w="2177142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90,142.0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53,732.0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43,503.0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187,377.0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por Carencia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9,720.0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3,338.0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3,412.0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2,453.0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5,070.0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4,448.0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40,213.0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5,821.0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2,958.0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6,687.0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5,748.0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3,851.0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3,738.0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5,435.0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8,391.0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4,179.0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4,461.0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2,679.0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2,551.0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7,001.0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3,430.0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4,034.0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3,395.0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3,966.0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10,213.0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5,622.0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3,047.0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6,167.0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2,656.0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6,573.0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2,884.0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3,236.0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por Entidad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8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80741"/>
              </p:ext>
            </p:extLst>
          </p:nvPr>
        </p:nvGraphicFramePr>
        <p:xfrm>
          <a:off x="595045" y="1880133"/>
          <a:ext cx="11274133" cy="40233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0" endPos="35000" dir="5400000" sy="-100000" algn="bl" rotWithShape="0"/>
                </a:effectLst>
                <a:tableStyleId>{2D5ABB26-0587-4C30-8999-92F81FD0307C}</a:tableStyleId>
              </a:tblPr>
              <a:tblGrid>
                <a:gridCol w="3064369"/>
                <a:gridCol w="863600"/>
                <a:gridCol w="863600"/>
                <a:gridCol w="817562"/>
                <a:gridCol w="817562"/>
                <a:gridCol w="841750"/>
                <a:gridCol w="841750"/>
                <a:gridCol w="790985"/>
                <a:gridCol w="790985"/>
                <a:gridCol w="790985"/>
                <a:gridCol w="790985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Entidad</a:t>
                      </a:r>
                      <a:endParaRPr lang="es-MX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  <a:endParaRPr lang="es-MX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Vivienda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Educación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Seguridad 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10,799.0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3,377.0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6,790.0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192,339.66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716.35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3,833.0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2,430.0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248.3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 Sur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3,963.0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2,275.0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263.85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Campeche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1,749.0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1,020.0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1,051.5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Chiapas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2,338.0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4,607.0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2,804.0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1,126.65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Chihuahua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2,592.0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5,371.0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1,529.0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2,904.0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Ciudad de México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19,000.0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38,488.0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10,601.0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21,729.0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10,612.0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11,454.15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Coahuila de Zaragoza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5,891.0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3,677.0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636.2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Colima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1,546.0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3,097.0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935.0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1,774.0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106,524.26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471.6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Durango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2,543.0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5,060.0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2,703.0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2,979.65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Guanajuato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3,037.0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6,033.0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1,714.0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3,454.0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1,161.2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Guerrero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2,072.0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4,080.0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2,711.0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455.6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Hidalgo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1,285.0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2,466.0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443.9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Jalisco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5,951.0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1,693.0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México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3,177.0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4,976.0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5,346.45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Michoacán de Ocampo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2,439.0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4,837.0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3,007.0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539,128.32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280.7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Morelos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2,168.0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4,269.0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1,432.0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2,947.0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863.1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Entidad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24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64084"/>
              </p:ext>
            </p:extLst>
          </p:nvPr>
        </p:nvGraphicFramePr>
        <p:xfrm>
          <a:off x="499795" y="1937283"/>
          <a:ext cx="11274133" cy="40233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0" endPos="35000" dir="5400000" sy="-100000" algn="bl" rotWithShape="0"/>
                </a:effectLst>
                <a:tableStyleId>{2D5ABB26-0587-4C30-8999-92F81FD0307C}</a:tableStyleId>
              </a:tblPr>
              <a:tblGrid>
                <a:gridCol w="3064369"/>
                <a:gridCol w="863600"/>
                <a:gridCol w="863600"/>
                <a:gridCol w="817562"/>
                <a:gridCol w="817562"/>
                <a:gridCol w="841750"/>
                <a:gridCol w="841750"/>
                <a:gridCol w="790985"/>
                <a:gridCol w="790985"/>
                <a:gridCol w="790985"/>
                <a:gridCol w="790985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Entidad</a:t>
                      </a:r>
                      <a:endParaRPr lang="es-MX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Alimentación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Vivienda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Educación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Seguridad 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Nayarit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1,136.0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2,248.0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815.4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Nuevo León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2,962.0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399.3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Oaxaca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3,869.0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7,578.0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2,679.0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5,310.0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330.2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Puebla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1,362.0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781.0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1,573.0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1,287.0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1,332.7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Querétaro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4,700.0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2,915.0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260.75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Quintana Roo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2,417.0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1,377.8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Luis Potosí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2,176.0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4,238.0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1,363.0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2,636.0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Sinaloa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4,718.0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9,390.0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5,827.0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2,646.0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2,662.95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Sonora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3,291.0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6,331.0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3,361.0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629.45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Tabasco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2,237.0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1,652.0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1,139.0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1,066.4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Tamaulipas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3,417.0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6,876.0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671.6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Tlaxcala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1,489.0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1,492.25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Veracruz de Ignacio de la Llave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2,726.0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2,820.35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Yucatán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1,508.0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1,716.0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Zacatecas</a:t>
                      </a:r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3,795.0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1,011.0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2,167.0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Entidad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7792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105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Arabic Typesetting</vt:lpstr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34</cp:revision>
  <dcterms:created xsi:type="dcterms:W3CDTF">2016-05-02T22:51:40Z</dcterms:created>
  <dcterms:modified xsi:type="dcterms:W3CDTF">2016-05-15T19:42:57Z</dcterms:modified>
</cp:coreProperties>
</file>