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34148"/>
              </p:ext>
            </p:extLst>
          </p:nvPr>
        </p:nvGraphicFramePr>
        <p:xfrm>
          <a:off x="3285826" y="1585257"/>
          <a:ext cx="6096000" cy="420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Año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619925" y="690845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Metas por Año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65617"/>
            <a:ext cx="256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Por Año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15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2016-05-14T18:40:39Z</dcterms:modified>
</cp:coreProperties>
</file>