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8424"/>
              </p:ext>
            </p:extLst>
          </p:nvPr>
        </p:nvGraphicFramePr>
        <p:xfrm>
          <a:off x="325815" y="2742457"/>
          <a:ext cx="11519342" cy="3053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406530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06530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06530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06530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06530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06530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30925" y="978792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Fecha de reporte: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71545" y="972212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66049" y="993425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– Mayo- 2016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59778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713193" y="1574356"/>
            <a:ext cx="407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713193" y="1854903"/>
            <a:ext cx="407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13193" y="2100947"/>
            <a:ext cx="407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15756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015655" y="1357528"/>
            <a:ext cx="3841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015654" y="1604823"/>
            <a:ext cx="3841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015654" y="1865378"/>
            <a:ext cx="3841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62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16</cp:revision>
  <dcterms:created xsi:type="dcterms:W3CDTF">2016-05-02T22:51:40Z</dcterms:created>
  <dcterms:modified xsi:type="dcterms:W3CDTF">2016-05-11T11:10:52Z</dcterms:modified>
</cp:coreProperties>
</file>