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3"/>
  </p:normalViewPr>
  <p:slideViewPr>
    <p:cSldViewPr snapToGrid="0" snapToObjects="1">
      <p:cViewPr varScale="1">
        <p:scale>
          <a:sx n="36" d="100"/>
          <a:sy n="36" d="100"/>
        </p:scale>
        <p:origin x="-120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60859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1026" name="Picture 2" descr="C:\Users\Pam\Dropbox\ISSSTE_share\Imagenes\001_gradienteMenu.fw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114"/>
            <a:ext cx="12192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64398"/>
              </p:ext>
            </p:extLst>
          </p:nvPr>
        </p:nvGraphicFramePr>
        <p:xfrm>
          <a:off x="1960880" y="1585257"/>
          <a:ext cx="8218819" cy="4200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504"/>
                <a:gridCol w="2419681"/>
                <a:gridCol w="1996751"/>
                <a:gridCol w="1548883"/>
              </a:tblGrid>
              <a:tr h="282683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Año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Porcentaje(%)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619925" y="690845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Avances y Metas por Año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865617"/>
            <a:ext cx="256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Por Año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1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</Words>
  <Application>Microsoft Macintosh PowerPoint</Application>
  <PresentationFormat>Personalizado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13</cp:revision>
  <dcterms:created xsi:type="dcterms:W3CDTF">2016-05-02T22:51:40Z</dcterms:created>
  <dcterms:modified xsi:type="dcterms:W3CDTF">2016-05-23T16:54:50Z</dcterms:modified>
</cp:coreProperties>
</file>