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6601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1133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No. De niños y niñas beneficiados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Responsable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2016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1/ Corresponde al total de las niñas y niños atendidos por mes, misma que incluye los movimientos naturales en la población, por lo que la cifra de niños atendidos por mes no puede acumularse.2/ El monto reportado considera el costo de dos alimentos por niños por día durante el periodo enero-julio 2016.   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15853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Aguascalientes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1523.0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1560.0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4606.0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4085522.0</a:t>
                      </a:r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Jesús María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117.0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103779.0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Pabellón de Arteaga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186270.0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Rincón de Romos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202.0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179174.0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430925" y="978792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Fecha de reporte: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71545" y="972212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66049" y="993425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– Mayo- 2016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56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18</cp:revision>
  <dcterms:created xsi:type="dcterms:W3CDTF">2016-05-02T22:51:40Z</dcterms:created>
  <dcterms:modified xsi:type="dcterms:W3CDTF">2016-05-11T11:56:33Z</dcterms:modified>
</cp:coreProperties>
</file>