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91" d="100"/>
          <a:sy n="91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7936"/>
              </p:ext>
            </p:extLst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2,107.0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3,177.0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1,308.0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1,401,346.2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4,976.0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5,346.45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8,391.0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1,412,516.65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17</cp:revision>
  <dcterms:created xsi:type="dcterms:W3CDTF">2016-05-02T22:51:40Z</dcterms:created>
  <dcterms:modified xsi:type="dcterms:W3CDTF">2016-05-13T22:46:32Z</dcterms:modified>
</cp:coreProperties>
</file>