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Número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</a:t>
                      </a:r>
                      <a:br/>
                      <a:r>
                        <a:t>2/ El monto reportado considera el costo de dos alimentos por niños por día durante el periodo enero-julio 2016.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1560.0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3083.0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2734621.0</a:t>
                      </a:r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Asientos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284727.0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Calvillo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14192.0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Cosío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233.0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206671.0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Jesús María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69186.0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Pabellón de Arteaga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124180.0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Rincón de Romos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164095.0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Francisco de los Romo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51446.0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4808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9517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2595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96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19</cp:revision>
  <dcterms:created xsi:type="dcterms:W3CDTF">2016-05-02T22:51:40Z</dcterms:created>
  <dcterms:modified xsi:type="dcterms:W3CDTF">2016-05-16T11:10:48Z</dcterms:modified>
</cp:coreProperties>
</file>