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67" d="100"/>
          <a:sy n="67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14/05/2016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14/05/2016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14/05/2016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14/05/2016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14/05/2016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14/05/2016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14/05/2016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14/05/2016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14/05/2016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634148"/>
              </p:ext>
            </p:extLst>
          </p:nvPr>
        </p:nvGraphicFramePr>
        <p:xfrm>
          <a:off x="3285826" y="1585257"/>
          <a:ext cx="6096000" cy="4200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Año</a:t>
                      </a:r>
                      <a:endParaRPr lang="es-MX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r>
                        <a:t>2012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t>2013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2014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23,617.0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23,617.0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2015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71,475.0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71,475.0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2016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92,285.0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17,069,113.67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2017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t>2018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t>187,377.0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t>17,164,205.67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619925" y="690845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Avances y </a:t>
            </a: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Metas por Año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865617"/>
            <a:ext cx="2567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</a:t>
            </a:r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Por Año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15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18</cp:revision>
  <dcterms:created xsi:type="dcterms:W3CDTF">2016-05-02T22:51:40Z</dcterms:created>
  <dcterms:modified xsi:type="dcterms:W3CDTF">2016-05-14T18:40:39Z</dcterms:modified>
</cp:coreProperties>
</file>