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100" d="100"/>
          <a:sy n="100" d="100"/>
        </p:scale>
        <p:origin x="-193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printerSettings" Target="printerSettings/printerSettings1.bin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70360"/>
              </p:ext>
            </p:extLst>
          </p:nvPr>
        </p:nvGraphicFramePr>
        <p:xfrm>
          <a:off x="355600" y="1817455"/>
          <a:ext cx="11551226" cy="4021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/>
                <a:gridCol w="2209800"/>
                <a:gridCol w="2133600"/>
                <a:gridCol w="2026226"/>
              </a:tblGrid>
              <a:tr h="272375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54,874.0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142,895.0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Certificar estancias y guarderías como equivalentes a preescolar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33,122.0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80,327.0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41.23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Inscribir a niños y niñas en preescolar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693.0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Otorgar certificados a niños y niñas de preescolar 3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5,237.0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1.07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49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Realizar Ferias de la Salud para difundir los derechos de la seguridad social (salud)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19,900.0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Brindar Campañas de difusión de derechos de la seguridad social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3,847,686.62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Brindar Campañas de difusión de derechos de la seguridad social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12,966,704.0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Fomentar el uso de la Acción de Vivienda de FOVISSSTE  "RESPALDA2M"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4,038.0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5,671.05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038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92,285.0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17,069,113.67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9621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484" y="1163901"/>
            <a:ext cx="29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Acción 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48295"/>
              </p:ext>
            </p:extLst>
          </p:nvPr>
        </p:nvGraphicFramePr>
        <p:xfrm>
          <a:off x="355600" y="1817455"/>
          <a:ext cx="11551226" cy="4021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/>
                <a:gridCol w="2209800"/>
                <a:gridCol w="2133600"/>
                <a:gridCol w="2026226"/>
              </a:tblGrid>
              <a:tr h="272375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$ 48,673,238.0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$ 126,703,040.0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Certificar estancias y guarderías como equivalentes a preescolar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$ 892,107,948.0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$ 421,067,977.5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41.23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Inscribir a niños y niñas en preescolar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$ 5,252,130.0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$ 15,352,699.1758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Otorgar certificados a niños y niñas de preescolar 3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$ 1,508,304.0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$ 133,218,332.562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1.07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49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Realizar Ferias de la Salud para difundir los derechos de la seguridad social (salud)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$ 798,300.0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Brindar Campañas de difusión de derechos de la seguridad social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$ 554,066,874.5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Brindar Campañas de difusión de derechos de la seguridad social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$ 554,066,874.5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Fomentar el uso de la Acción de Vivienda de FOVISSSTE  "RESPALDA2M"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$ 169,180,086.0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$ 236,016,271.375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038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$ 1,116,721,706.0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$ 2,041,290,369.61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9621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Inversión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484" y="1163901"/>
            <a:ext cx="29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Acción 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96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34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22</cp:revision>
  <dcterms:created xsi:type="dcterms:W3CDTF">2016-05-02T22:51:40Z</dcterms:created>
  <dcterms:modified xsi:type="dcterms:W3CDTF">2016-05-17T04:10:01Z</dcterms:modified>
</cp:coreProperties>
</file>