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3"/>
  </p:normalViewPr>
  <p:slideViewPr>
    <p:cSldViewPr snapToGrid="0" snapToObjects="1">
      <p:cViewPr varScale="1">
        <p:scale>
          <a:sx n="57" d="100"/>
          <a:sy n="57" d="100"/>
        </p:scale>
        <p:origin x="-173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7" name="Marcador de título 1"/>
          <p:cNvSpPr txBox="1">
            <a:spLocks/>
          </p:cNvSpPr>
          <p:nvPr userDrawn="1"/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8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6241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5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12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8766"/>
            <a:ext cx="10515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pie de página 4"/>
          <p:cNvSpPr txBox="1">
            <a:spLocks/>
          </p:cNvSpPr>
          <p:nvPr userDrawn="1"/>
        </p:nvSpPr>
        <p:spPr>
          <a:xfrm>
            <a:off x="2634761" y="6328523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_tradnl"/>
            </a:defPPr>
            <a:lvl1pPr marL="0" algn="ctr" defTabSz="914400" rtl="0" eaLnBrk="1" latinLnBrk="0" hangingPunct="1">
              <a:defRPr sz="11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3686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4049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2846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10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62212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48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6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712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523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29761-4139-EC4D-8014-1F5D651A2AAB}" type="datetimeFigureOut">
              <a:rPr lang="es-ES_tradnl" smtClean="0"/>
              <a:t>16/05/16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340882-AF97-6B4E-908F-056A5ABD283A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9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/Users/jess/Dropbox/ISSSTE_share/Imagenes/002_gradienteFoot.fw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59500"/>
            <a:ext cx="121920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/Users/jess/Dropbox/ISSSTE_share/Imagenes/001_gradienteMenu.fw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614"/>
            <a:ext cx="12192000" cy="21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/Users/jess/Dropbox/ISSSTE/propuestas de header/header_003.fw.png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573"/>
            <a:ext cx="12192000" cy="813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161195" y="86082"/>
            <a:ext cx="4816623" cy="289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smtClean="0"/>
              <a:t>Estrategia Nacional de </a:t>
            </a:r>
            <a:r>
              <a:rPr lang="es-ES_tradnl" dirty="0" err="1" smtClean="0"/>
              <a:t>Inclusi</a:t>
            </a:r>
            <a:r>
              <a:rPr lang="es-ES" dirty="0" err="1" smtClean="0"/>
              <a:t>ón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ISSSTE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473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34761" y="6387139"/>
            <a:ext cx="69224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 smtClean="0"/>
              <a:t> </a:t>
            </a:r>
            <a:r>
              <a:rPr lang="es-ES_tradnl" dirty="0" err="1" smtClean="0"/>
              <a:t>Jes</a:t>
            </a:r>
            <a:r>
              <a:rPr lang="es-ES" dirty="0" err="1" smtClean="0"/>
              <a:t>ús</a:t>
            </a:r>
            <a:r>
              <a:rPr lang="es-ES" dirty="0" smtClean="0"/>
              <a:t> </a:t>
            </a:r>
            <a:r>
              <a:rPr lang="es-ES_tradnl" dirty="0" smtClean="0"/>
              <a:t>García Corona 140,Col. Buenavista, Ciudad de México. C.P. 06350</a:t>
            </a:r>
          </a:p>
          <a:p>
            <a:r>
              <a:rPr lang="es-ES_tradnl" sz="1050" dirty="0" smtClean="0"/>
              <a:t>Teléfono: 51409617 Atención a la ciudadanía: 54488903</a:t>
            </a:r>
          </a:p>
          <a:p>
            <a:r>
              <a:rPr lang="es-ES_tradnl" sz="1050" dirty="0" smtClean="0"/>
              <a:t>Instituto de Seguridad y Servicios Sociales de los Trabajadores del Estado </a:t>
            </a:r>
          </a:p>
          <a:p>
            <a:endParaRPr lang="es-ES_tradnl" dirty="0"/>
          </a:p>
        </p:txBody>
      </p:sp>
      <p:pic>
        <p:nvPicPr>
          <p:cNvPr id="9" name="Imagen 8" descr="/Users/jess/Dropbox/ISSSTE_share/Imagenes/logo_ISSSTE.png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0" y="28201"/>
            <a:ext cx="1069975" cy="40513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06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14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75122"/>
              </p:ext>
            </p:extLst>
          </p:nvPr>
        </p:nvGraphicFramePr>
        <p:xfrm>
          <a:off x="3285825" y="2336224"/>
          <a:ext cx="6784131" cy="3222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0129"/>
                <a:gridCol w="1531936"/>
                <a:gridCol w="1696033"/>
                <a:gridCol w="1696033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Avances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Metas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Porcentaje de Avance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6070">
                <a:tc>
                  <a:txBody>
                    <a:bodyPr/>
                    <a:lstStyle/>
                    <a:p>
                      <a:endParaRPr lang="es-MX" sz="1400" b="1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6545" y="1127227"/>
            <a:ext cx="5523802" cy="872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indent="723900">
              <a:lnSpc>
                <a:spcPct val="115000"/>
              </a:lnSpc>
            </a:pPr>
            <a:r>
              <a:rPr lang="es-MX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  <a:ea typeface="Calibri"/>
                <a:cs typeface="Times New Roman"/>
              </a:rPr>
              <a:t>Avances y Metas</a:t>
            </a:r>
            <a:endParaRPr lang="es-MX" sz="1200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sp>
        <p:nvSpPr>
          <p:cNvPr id="6" name="10 CuadroTexto"/>
          <p:cNvSpPr txBox="1"/>
          <p:nvPr/>
        </p:nvSpPr>
        <p:spPr>
          <a:xfrm>
            <a:off x="10755943" y="6341773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1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13184" y="1222311"/>
            <a:ext cx="254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>
                <a:solidFill>
                  <a:schemeClr val="accent2">
                    <a:lumMod val="75000"/>
                  </a:schemeClr>
                </a:solidFill>
              </a:rPr>
              <a:t>Balance General</a:t>
            </a:r>
            <a:endParaRPr lang="es-MX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4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14</Words>
  <Application>Microsoft Macintosh PowerPoint</Application>
  <PresentationFormat>Personalizado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Pan Tavira</dc:creator>
  <cp:lastModifiedBy>Ariana Sanchez</cp:lastModifiedBy>
  <cp:revision>18</cp:revision>
  <dcterms:created xsi:type="dcterms:W3CDTF">2016-05-02T22:51:40Z</dcterms:created>
  <dcterms:modified xsi:type="dcterms:W3CDTF">2016-05-17T01:58:13Z</dcterms:modified>
</cp:coreProperties>
</file>