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69" d="100"/>
          <a:sy n="69" d="100"/>
        </p:scale>
        <p:origin x="-14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33179"/>
              </p:ext>
            </p:extLst>
          </p:nvPr>
        </p:nvGraphicFramePr>
        <p:xfrm>
          <a:off x="245250" y="1326526"/>
          <a:ext cx="5440847" cy="10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64"/>
                <a:gridCol w="404648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6616"/>
              </p:ext>
            </p:extLst>
          </p:nvPr>
        </p:nvGraphicFramePr>
        <p:xfrm>
          <a:off x="5686097" y="1010693"/>
          <a:ext cx="6159062" cy="13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09"/>
                <a:gridCol w="474025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364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2068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007525"/>
            <a:ext cx="11729545" cy="13800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0600459" y="681301"/>
            <a:ext cx="15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034138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1911"/>
              </p:ext>
            </p:extLst>
          </p:nvPr>
        </p:nvGraphicFramePr>
        <p:xfrm>
          <a:off x="245250" y="1316017"/>
          <a:ext cx="5440847" cy="100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05"/>
                <a:gridCol w="4004442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609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46643"/>
              </p:ext>
            </p:extLst>
          </p:nvPr>
        </p:nvGraphicFramePr>
        <p:xfrm>
          <a:off x="5686097" y="1006773"/>
          <a:ext cx="6159062" cy="131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09"/>
                <a:gridCol w="474025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773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8099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006773"/>
            <a:ext cx="11729545" cy="138077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0382359" y="695315"/>
            <a:ext cx="196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023629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8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Macintosh PowerPoint</Application>
  <PresentationFormat>Personalizado</PresentationFormat>
  <Paragraphs>56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15</cp:revision>
  <dcterms:created xsi:type="dcterms:W3CDTF">2016-05-02T22:51:40Z</dcterms:created>
  <dcterms:modified xsi:type="dcterms:W3CDTF">2016-05-24T03:59:49Z</dcterms:modified>
</cp:coreProperties>
</file>