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100" d="100"/>
          <a:sy n="100" d="100"/>
        </p:scale>
        <p:origin x="-3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printerSettings" Target="printerSettings/printerSettings1.bin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39120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54,874.0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142,895.0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33,373.0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86,257.0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19,900.0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16,814,390.62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5,671.05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92,285.0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17,069,113.67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5499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$ 48,673,238.0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$ 126,703,040.0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$ 898,868,382.0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$ 565,544,956.176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$ 798,300.0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$ 554,066,874.5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$ 169,180,086.0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$ 236,016,271.375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$ 1,116,721,706.0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$ 1,483,129,442.05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ó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n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2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32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19</cp:revision>
  <dcterms:created xsi:type="dcterms:W3CDTF">2016-05-02T22:51:40Z</dcterms:created>
  <dcterms:modified xsi:type="dcterms:W3CDTF">2016-05-17T03:18:43Z</dcterms:modified>
</cp:coreProperties>
</file>