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3"/>
  </p:normalViewPr>
  <p:slideViewPr>
    <p:cSldViewPr snapToGrid="0" snapToObjects="1">
      <p:cViewPr varScale="1">
        <p:scale>
          <a:sx n="47" d="100"/>
          <a:sy n="47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60859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1026" name="Picture 2" descr="C:\Users\Pam\Dropbox\ISSSTE_share\Imagenes\001_gradienteMenu.fw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114"/>
            <a:ext cx="1219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64138"/>
              </p:ext>
            </p:extLst>
          </p:nvPr>
        </p:nvGraphicFramePr>
        <p:xfrm>
          <a:off x="355600" y="1817455"/>
          <a:ext cx="11551226" cy="4021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/>
                <a:gridCol w="2209800"/>
                <a:gridCol w="2133600"/>
                <a:gridCol w="2026226"/>
              </a:tblGrid>
              <a:tr h="272375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498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038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9621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484" y="1163901"/>
            <a:ext cx="29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Acción 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87134"/>
              </p:ext>
            </p:extLst>
          </p:nvPr>
        </p:nvGraphicFramePr>
        <p:xfrm>
          <a:off x="355600" y="1817455"/>
          <a:ext cx="11551226" cy="4021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/>
                <a:gridCol w="2209800"/>
                <a:gridCol w="2133600"/>
                <a:gridCol w="2026226"/>
              </a:tblGrid>
              <a:tr h="272375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498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038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9621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Inversión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484" y="1163901"/>
            <a:ext cx="29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Acción 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6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13</cp:revision>
  <dcterms:created xsi:type="dcterms:W3CDTF">2016-05-02T22:51:40Z</dcterms:created>
  <dcterms:modified xsi:type="dcterms:W3CDTF">2016-05-23T16:56:05Z</dcterms:modified>
</cp:coreProperties>
</file>