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45" d="100"/>
          <a:sy n="45" d="100"/>
        </p:scale>
        <p:origin x="-120" y="-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60859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pic>
        <p:nvPicPr>
          <p:cNvPr id="1026" name="Picture 2" descr="C:\Users\Pam\Dropbox\ISSSTE_share\Imagenes\001_gradienteMenu.fw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2114"/>
            <a:ext cx="12192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45896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0447" y="1070900"/>
            <a:ext cx="30398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Aguascalientes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3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2" y="1070900"/>
            <a:ext cx="7905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1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271655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574551" y="1041515"/>
            <a:ext cx="18179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Durango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dur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041515"/>
            <a:ext cx="8128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02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90970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5988" y="1096366"/>
            <a:ext cx="2426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Guanajuato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guanajua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69975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13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80875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2338" y="1102518"/>
            <a:ext cx="19211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Guerrero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guerre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127227"/>
            <a:ext cx="8096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77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89470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8688" y="1065329"/>
            <a:ext cx="16437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Hidalgo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hidal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1065329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81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52395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31858" y="1091096"/>
            <a:ext cx="1416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Jalisco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jalis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33" y="1127227"/>
            <a:ext cx="8350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219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93613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3901" y="1095137"/>
            <a:ext cx="35526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Estado de México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edo m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3" y="1076087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521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389588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53610" y="1097853"/>
            <a:ext cx="2288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Michoacán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michoac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062056"/>
            <a:ext cx="84931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056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925167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0489" y="1088867"/>
            <a:ext cx="17744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Morelos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morel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50767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722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97654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2874" y="1092144"/>
            <a:ext cx="15847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Nayarit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nayar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06981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057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70899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96769" y="1087872"/>
            <a:ext cx="24591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Nuevo León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nuevo le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70489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69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679803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66761" y="1107541"/>
            <a:ext cx="29604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Baja California</a:t>
            </a:r>
          </a:p>
        </p:txBody>
      </p:sp>
      <p:pic>
        <p:nvPicPr>
          <p:cNvPr id="7" name="Picture 4" descr="C:\Users\gema.bastida\Desktop\BALANCE OBRAS CONCLUIDAS Y PROYECTADAS, 03 DE JUNIO DE 2014\PLANTILLAS E IMAGENES\TERRITORIOS ESTADOS\baja californ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4" y="10891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009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873068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664450" y="1058445"/>
            <a:ext cx="15714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Oaxaca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oax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58445"/>
            <a:ext cx="804862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188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24526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5797" y="1108183"/>
            <a:ext cx="15007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Puebla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pueb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05076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87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24285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2338" y="1106494"/>
            <a:ext cx="21603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Querétaro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quereta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70092"/>
            <a:ext cx="795337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397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404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11252" y="1064691"/>
            <a:ext cx="28207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Quintana Roo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quintana r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051040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885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29992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5435" y="1069817"/>
            <a:ext cx="30180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San Luis Potosí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an luis poto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069817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65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47721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6462" y="1126367"/>
            <a:ext cx="1582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Sinaloa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inalo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62947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675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89663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3168" y="1068410"/>
            <a:ext cx="15290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Sonora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ono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510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360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999372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6736" y="1096285"/>
            <a:ext cx="17071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Tabasco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abas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096285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122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59448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5787" y="1105426"/>
            <a:ext cx="23458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Tamaulipas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amaulip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069817"/>
            <a:ext cx="79533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529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027190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5038" y="1068620"/>
            <a:ext cx="17123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Tlaxcala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laxca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58185"/>
            <a:ext cx="79216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88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59265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2408" y="1123314"/>
            <a:ext cx="38310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Baja </a:t>
            </a:r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California Sur</a:t>
            </a:r>
            <a:endParaRPr lang="es-E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baja california s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104264"/>
            <a:ext cx="77946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883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09047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8327" y="1112316"/>
            <a:ext cx="18356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Veracruz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veracru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041515"/>
            <a:ext cx="82708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834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84726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3317" y="1040662"/>
            <a:ext cx="16975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Yucatán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yucat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1021612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172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776326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7373" y="1072559"/>
            <a:ext cx="20361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Zacatecas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zacatec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051027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41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76114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7196" y="1107917"/>
            <a:ext cx="21868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Campeche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campe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07212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32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14933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67844" y="1108075"/>
            <a:ext cx="18565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Coahuila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oahui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089025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23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146519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09220" y="1148397"/>
            <a:ext cx="15071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Colima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oli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1272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96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04159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91721" y="1083741"/>
            <a:ext cx="16786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Chiapas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hiap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83741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93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73845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35047" y="1109402"/>
            <a:ext cx="22397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Chihuahua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hihuahu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071302"/>
            <a:ext cx="8318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3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31154"/>
              </p:ext>
            </p:extLst>
          </p:nvPr>
        </p:nvGraphicFramePr>
        <p:xfrm>
          <a:off x="1057274" y="2264784"/>
          <a:ext cx="9915532" cy="3550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3636" y="1105772"/>
            <a:ext cx="35991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Ciudad de México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distrito fed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089025"/>
            <a:ext cx="78898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340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651</Words>
  <Application>Microsoft Macintosh PowerPoint</Application>
  <PresentationFormat>Personalizado</PresentationFormat>
  <Paragraphs>384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Ariana Sanchez</cp:lastModifiedBy>
  <cp:revision>16</cp:revision>
  <dcterms:created xsi:type="dcterms:W3CDTF">2016-05-02T22:51:40Z</dcterms:created>
  <dcterms:modified xsi:type="dcterms:W3CDTF">2016-05-23T16:53:47Z</dcterms:modified>
</cp:coreProperties>
</file>