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 snapToObjects="1">
      <p:cViewPr varScale="1">
        <p:scale>
          <a:sx n="47" d="100"/>
          <a:sy n="47" d="100"/>
        </p:scale>
        <p:origin x="-14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62195"/>
              </p:ext>
            </p:extLst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2 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0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4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7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90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Macintosh PowerPoint</Application>
  <PresentationFormat>Personalizado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13</cp:revision>
  <dcterms:created xsi:type="dcterms:W3CDTF">2016-05-02T22:51:40Z</dcterms:created>
  <dcterms:modified xsi:type="dcterms:W3CDTF">2016-05-23T16:59:08Z</dcterms:modified>
</cp:coreProperties>
</file>