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-15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24/05/16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24/05/16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24/05/16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24/05/16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24/05/16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24/05/16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24/05/16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24/05/16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24/05/16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60859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1026" name="Picture 2" descr="C:\Users\Pam\Dropbox\ISSSTE_share\Imagenes\001_gradienteMenu.fw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114"/>
            <a:ext cx="12192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93282"/>
              </p:ext>
            </p:extLst>
          </p:nvPr>
        </p:nvGraphicFramePr>
        <p:xfrm>
          <a:off x="1089046" y="1960928"/>
          <a:ext cx="10213539" cy="3889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6944"/>
                <a:gridCol w="1407159"/>
                <a:gridCol w="1407159"/>
                <a:gridCol w="1326630"/>
                <a:gridCol w="1326630"/>
                <a:gridCol w="1499017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(%)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042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y Metas por Carencia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</p:spPr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69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68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Rectángulo 267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204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5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6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7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8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9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0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1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2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3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4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5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6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7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8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9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0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1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2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3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4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5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6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7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8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9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0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1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2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3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4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5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6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7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8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2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6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7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8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9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9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3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5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3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1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72" name="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</p:spPr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0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1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2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3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Porcentaje de Avance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74" name="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</p:spPr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62949"/>
              </p:ext>
            </p:extLst>
          </p:nvPr>
        </p:nvGraphicFramePr>
        <p:xfrm>
          <a:off x="119922" y="1880133"/>
          <a:ext cx="11932170" cy="370370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ón</a:t>
                      </a:r>
                      <a:endParaRPr lang="es-MX" sz="11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  <a:endParaRPr lang="es-MX" sz="11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  <a:endParaRPr lang="es-MX" sz="11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Avances 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</p:spPr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7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58517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Avances 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</p:spPr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93466"/>
              </p:ext>
            </p:extLst>
          </p:nvPr>
        </p:nvGraphicFramePr>
        <p:xfrm>
          <a:off x="119922" y="1880133"/>
          <a:ext cx="11932170" cy="370370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Inversiones de Avances 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</p:spPr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3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19116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Inversiones de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</p:spPr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79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222</Words>
  <Application>Microsoft Macintosh PowerPoint</Application>
  <PresentationFormat>Personalizado</PresentationFormat>
  <Paragraphs>134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18</cp:revision>
  <dcterms:created xsi:type="dcterms:W3CDTF">2016-05-02T22:51:40Z</dcterms:created>
  <dcterms:modified xsi:type="dcterms:W3CDTF">2016-05-24T06:22:38Z</dcterms:modified>
</cp:coreProperties>
</file>