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50" d="100"/>
          <a:sy n="50" d="100"/>
        </p:scale>
        <p:origin x="8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93276"/>
              </p:ext>
            </p:extLst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2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4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3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X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02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55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27</cp:revision>
  <dcterms:created xsi:type="dcterms:W3CDTF">2016-05-02T22:51:40Z</dcterms:created>
  <dcterms:modified xsi:type="dcterms:W3CDTF">2016-05-14T18:01:56Z</dcterms:modified>
</cp:coreProperties>
</file>